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handoutMasterIdLst>
    <p:handoutMasterId r:id="rId72"/>
  </p:handoutMasterIdLst>
  <p:sldIdLst>
    <p:sldId id="963" r:id="rId2"/>
    <p:sldId id="909" r:id="rId3"/>
    <p:sldId id="964" r:id="rId4"/>
    <p:sldId id="965" r:id="rId5"/>
    <p:sldId id="966" r:id="rId6"/>
    <p:sldId id="967" r:id="rId7"/>
    <p:sldId id="968" r:id="rId8"/>
    <p:sldId id="913" r:id="rId9"/>
    <p:sldId id="915" r:id="rId10"/>
    <p:sldId id="916" r:id="rId11"/>
    <p:sldId id="917" r:id="rId12"/>
    <p:sldId id="918" r:id="rId13"/>
    <p:sldId id="919" r:id="rId14"/>
    <p:sldId id="749" r:id="rId15"/>
    <p:sldId id="811" r:id="rId16"/>
    <p:sldId id="928" r:id="rId17"/>
    <p:sldId id="929" r:id="rId18"/>
    <p:sldId id="930" r:id="rId19"/>
    <p:sldId id="931" r:id="rId20"/>
    <p:sldId id="932" r:id="rId21"/>
    <p:sldId id="933" r:id="rId22"/>
    <p:sldId id="934" r:id="rId23"/>
    <p:sldId id="935" r:id="rId24"/>
    <p:sldId id="945" r:id="rId25"/>
    <p:sldId id="936" r:id="rId26"/>
    <p:sldId id="952" r:id="rId27"/>
    <p:sldId id="953" r:id="rId28"/>
    <p:sldId id="950" r:id="rId29"/>
    <p:sldId id="937" r:id="rId30"/>
    <p:sldId id="938" r:id="rId31"/>
    <p:sldId id="939" r:id="rId32"/>
    <p:sldId id="954" r:id="rId33"/>
    <p:sldId id="955" r:id="rId34"/>
    <p:sldId id="956" r:id="rId35"/>
    <p:sldId id="957" r:id="rId36"/>
    <p:sldId id="940" r:id="rId37"/>
    <p:sldId id="958" r:id="rId38"/>
    <p:sldId id="959" r:id="rId39"/>
    <p:sldId id="986" r:id="rId40"/>
    <p:sldId id="960" r:id="rId41"/>
    <p:sldId id="961" r:id="rId42"/>
    <p:sldId id="962" r:id="rId43"/>
    <p:sldId id="941" r:id="rId44"/>
    <p:sldId id="465" r:id="rId45"/>
    <p:sldId id="971" r:id="rId46"/>
    <p:sldId id="552" r:id="rId47"/>
    <p:sldId id="553" r:id="rId48"/>
    <p:sldId id="554" r:id="rId49"/>
    <p:sldId id="565" r:id="rId50"/>
    <p:sldId id="566" r:id="rId51"/>
    <p:sldId id="969" r:id="rId52"/>
    <p:sldId id="683" r:id="rId53"/>
    <p:sldId id="651" r:id="rId54"/>
    <p:sldId id="650" r:id="rId55"/>
    <p:sldId id="563" r:id="rId56"/>
    <p:sldId id="562" r:id="rId57"/>
    <p:sldId id="561" r:id="rId58"/>
    <p:sldId id="560" r:id="rId59"/>
    <p:sldId id="559" r:id="rId60"/>
    <p:sldId id="558" r:id="rId61"/>
    <p:sldId id="652" r:id="rId62"/>
    <p:sldId id="653" r:id="rId63"/>
    <p:sldId id="987" r:id="rId64"/>
    <p:sldId id="663" r:id="rId65"/>
    <p:sldId id="970" r:id="rId66"/>
    <p:sldId id="462" r:id="rId67"/>
    <p:sldId id="879" r:id="rId68"/>
    <p:sldId id="976" r:id="rId69"/>
    <p:sldId id="616" r:id="rId7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3399FF"/>
    <a:srgbClr val="C0C0C0"/>
    <a:srgbClr val="969696"/>
    <a:srgbClr val="5F5F5F"/>
    <a:srgbClr val="6D6B69"/>
    <a:srgbClr val="6C6C6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0" autoAdjust="0"/>
    <p:restoredTop sz="94656" autoAdjust="0"/>
  </p:normalViewPr>
  <p:slideViewPr>
    <p:cSldViewPr>
      <p:cViewPr varScale="1">
        <p:scale>
          <a:sx n="78" d="100"/>
          <a:sy n="78" d="100"/>
        </p:scale>
        <p:origin x="145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1" d="100"/>
          <a:sy n="61" d="100"/>
        </p:scale>
        <p:origin x="-174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247966C3-AF89-75CA-578B-9C53B109200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smtClean="0"/>
            </a:lvl1pPr>
          </a:lstStyle>
          <a:p>
            <a:pPr>
              <a:defRPr/>
            </a:pPr>
            <a:endParaRPr lang="en-US" altLang="en-US"/>
          </a:p>
        </p:txBody>
      </p:sp>
      <p:sp>
        <p:nvSpPr>
          <p:cNvPr id="445443" name="Rectangle 3">
            <a:extLst>
              <a:ext uri="{FF2B5EF4-FFF2-40B4-BE49-F238E27FC236}">
                <a16:creationId xmlns:a16="http://schemas.microsoft.com/office/drawing/2014/main" id="{E07BD3BE-ADF2-9D57-E192-5A6E47B99B8B}"/>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445444" name="Rectangle 4">
            <a:extLst>
              <a:ext uri="{FF2B5EF4-FFF2-40B4-BE49-F238E27FC236}">
                <a16:creationId xmlns:a16="http://schemas.microsoft.com/office/drawing/2014/main" id="{5FB7B8CD-47D0-1E9E-3265-5B0377403D5D}"/>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smtClean="0"/>
            </a:lvl1pPr>
          </a:lstStyle>
          <a:p>
            <a:pPr>
              <a:defRPr/>
            </a:pPr>
            <a:endParaRPr lang="en-US" altLang="en-US"/>
          </a:p>
        </p:txBody>
      </p:sp>
      <p:sp>
        <p:nvSpPr>
          <p:cNvPr id="445445" name="Rectangle 5">
            <a:extLst>
              <a:ext uri="{FF2B5EF4-FFF2-40B4-BE49-F238E27FC236}">
                <a16:creationId xmlns:a16="http://schemas.microsoft.com/office/drawing/2014/main" id="{7CA631B9-80EC-016B-4356-E6DD42B8635E}"/>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6088E1C0-9C44-4397-89FD-924821981E0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7490" name="Rectangle 2">
            <a:extLst>
              <a:ext uri="{FF2B5EF4-FFF2-40B4-BE49-F238E27FC236}">
                <a16:creationId xmlns:a16="http://schemas.microsoft.com/office/drawing/2014/main" id="{7109BFDD-7797-2515-3614-25E9AA93CA7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smtClean="0"/>
            </a:lvl1pPr>
          </a:lstStyle>
          <a:p>
            <a:pPr>
              <a:defRPr/>
            </a:pPr>
            <a:endParaRPr lang="en-US" altLang="en-US"/>
          </a:p>
        </p:txBody>
      </p:sp>
      <p:sp>
        <p:nvSpPr>
          <p:cNvPr id="447491" name="Rectangle 3">
            <a:extLst>
              <a:ext uri="{FF2B5EF4-FFF2-40B4-BE49-F238E27FC236}">
                <a16:creationId xmlns:a16="http://schemas.microsoft.com/office/drawing/2014/main" id="{DDB2D24F-C819-A400-C9F6-96755F60D9A5}"/>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052" name="Rectangle 4">
            <a:extLst>
              <a:ext uri="{FF2B5EF4-FFF2-40B4-BE49-F238E27FC236}">
                <a16:creationId xmlns:a16="http://schemas.microsoft.com/office/drawing/2014/main" id="{38023044-DE43-FFCF-6689-0D5E1349337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7493" name="Rectangle 5">
            <a:extLst>
              <a:ext uri="{FF2B5EF4-FFF2-40B4-BE49-F238E27FC236}">
                <a16:creationId xmlns:a16="http://schemas.microsoft.com/office/drawing/2014/main" id="{CB37D5A2-486F-E7FB-21F0-418A0F649708}"/>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47494" name="Rectangle 6">
            <a:extLst>
              <a:ext uri="{FF2B5EF4-FFF2-40B4-BE49-F238E27FC236}">
                <a16:creationId xmlns:a16="http://schemas.microsoft.com/office/drawing/2014/main" id="{CCAB5936-2EB2-5D08-8805-C54E14831D49}"/>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smtClean="0"/>
            </a:lvl1pPr>
          </a:lstStyle>
          <a:p>
            <a:pPr>
              <a:defRPr/>
            </a:pPr>
            <a:endParaRPr lang="en-US" altLang="en-US"/>
          </a:p>
        </p:txBody>
      </p:sp>
      <p:sp>
        <p:nvSpPr>
          <p:cNvPr id="447495" name="Rectangle 7">
            <a:extLst>
              <a:ext uri="{FF2B5EF4-FFF2-40B4-BE49-F238E27FC236}">
                <a16:creationId xmlns:a16="http://schemas.microsoft.com/office/drawing/2014/main" id="{346AE838-F3C4-0254-BF1D-3BA960E4AF78}"/>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97C533F-D5AA-4F27-8032-699DA6021A3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762000" y="533400"/>
            <a:ext cx="7772400" cy="1143000"/>
          </a:xfrm>
        </p:spPr>
        <p:txBody>
          <a:bodyPr anchor="b"/>
          <a:lstStyle>
            <a:lvl1pPr>
              <a:defRPr sz="4400"/>
            </a:lvl1pPr>
          </a:lstStyle>
          <a:p>
            <a:pPr lvl="0"/>
            <a:r>
              <a:rPr lang="en-US" altLang="en-US" noProof="0"/>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2" name="Rectangle 7">
            <a:extLst>
              <a:ext uri="{FF2B5EF4-FFF2-40B4-BE49-F238E27FC236}">
                <a16:creationId xmlns:a16="http://schemas.microsoft.com/office/drawing/2014/main" id="{779FE24B-1500-BBEA-4801-1F772F4F068C}"/>
              </a:ext>
            </a:extLst>
          </p:cNvPr>
          <p:cNvSpPr>
            <a:spLocks noGrp="1" noChangeArrowheads="1"/>
          </p:cNvSpPr>
          <p:nvPr>
            <p:ph type="dt" sz="half" idx="10"/>
          </p:nvPr>
        </p:nvSpPr>
        <p:spPr>
          <a:ln/>
        </p:spPr>
        <p:txBody>
          <a:bodyPr/>
          <a:lstStyle>
            <a:lvl1pPr>
              <a:defRPr/>
            </a:lvl1pPr>
          </a:lstStyle>
          <a:p>
            <a:pPr>
              <a:defRPr/>
            </a:pPr>
            <a:r>
              <a:rPr lang="en-US" altLang="en-US"/>
              <a:t>October 16, 2022</a:t>
            </a:r>
          </a:p>
        </p:txBody>
      </p:sp>
      <p:sp>
        <p:nvSpPr>
          <p:cNvPr id="3" name="Rectangle 8">
            <a:extLst>
              <a:ext uri="{FF2B5EF4-FFF2-40B4-BE49-F238E27FC236}">
                <a16:creationId xmlns:a16="http://schemas.microsoft.com/office/drawing/2014/main" id="{115C8F10-90E3-C7DA-5D1B-3447DDAB8CC6}"/>
              </a:ext>
            </a:extLst>
          </p:cNvPr>
          <p:cNvSpPr>
            <a:spLocks noGrp="1" noChangeArrowheads="1"/>
          </p:cNvSpPr>
          <p:nvPr>
            <p:ph type="ftr" sz="quarter" idx="11"/>
          </p:nvPr>
        </p:nvSpPr>
        <p:spPr>
          <a:ln/>
        </p:spPr>
        <p:txBody>
          <a:bodyPr/>
          <a:lstStyle>
            <a:lvl1pPr>
              <a:defRPr/>
            </a:lvl1pPr>
          </a:lstStyle>
          <a:p>
            <a:pPr>
              <a:defRPr/>
            </a:pPr>
            <a:r>
              <a:rPr lang="en-US" altLang="en-US"/>
              <a:t>http://hodf.org</a:t>
            </a:r>
          </a:p>
        </p:txBody>
      </p:sp>
      <p:sp>
        <p:nvSpPr>
          <p:cNvPr id="4" name="Rectangle 9">
            <a:extLst>
              <a:ext uri="{FF2B5EF4-FFF2-40B4-BE49-F238E27FC236}">
                <a16:creationId xmlns:a16="http://schemas.microsoft.com/office/drawing/2014/main" id="{E67F0B11-0F74-8B14-2909-157369C3F9B7}"/>
              </a:ext>
            </a:extLst>
          </p:cNvPr>
          <p:cNvSpPr>
            <a:spLocks noGrp="1" noChangeArrowheads="1"/>
          </p:cNvSpPr>
          <p:nvPr>
            <p:ph type="sldNum" sz="quarter" idx="12"/>
          </p:nvPr>
        </p:nvSpPr>
        <p:spPr>
          <a:ln/>
        </p:spPr>
        <p:txBody>
          <a:bodyPr/>
          <a:lstStyle>
            <a:lvl1pPr>
              <a:defRPr/>
            </a:lvl1pPr>
          </a:lstStyle>
          <a:p>
            <a:fld id="{8EDAC408-4CF3-4D94-98E5-CB4C8D15D9D4}" type="slidenum">
              <a:rPr lang="en-US" altLang="en-US"/>
              <a:pPr/>
              <a:t>‹#›</a:t>
            </a:fld>
            <a:endParaRPr lang="en-US" altLang="en-US"/>
          </a:p>
        </p:txBody>
      </p:sp>
    </p:spTree>
    <p:extLst>
      <p:ext uri="{BB962C8B-B14F-4D97-AF65-F5344CB8AC3E}">
        <p14:creationId xmlns:p14="http://schemas.microsoft.com/office/powerpoint/2010/main" val="422911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C141B5DA-E7B5-9C4D-8EA5-585E66FEE56A}"/>
              </a:ext>
            </a:extLst>
          </p:cNvPr>
          <p:cNvSpPr>
            <a:spLocks noGrp="1" noChangeArrowheads="1"/>
          </p:cNvSpPr>
          <p:nvPr>
            <p:ph type="dt" sz="half" idx="10"/>
          </p:nvPr>
        </p:nvSpPr>
        <p:spPr>
          <a:ln/>
        </p:spPr>
        <p:txBody>
          <a:bodyPr/>
          <a:lstStyle>
            <a:lvl1pPr>
              <a:defRPr/>
            </a:lvl1pPr>
          </a:lstStyle>
          <a:p>
            <a:pPr>
              <a:defRPr/>
            </a:pPr>
            <a:r>
              <a:rPr lang="en-US" altLang="en-US"/>
              <a:t>October 16, 2022</a:t>
            </a:r>
          </a:p>
        </p:txBody>
      </p:sp>
      <p:sp>
        <p:nvSpPr>
          <p:cNvPr id="5" name="Rectangle 8">
            <a:extLst>
              <a:ext uri="{FF2B5EF4-FFF2-40B4-BE49-F238E27FC236}">
                <a16:creationId xmlns:a16="http://schemas.microsoft.com/office/drawing/2014/main" id="{AAE12C41-FD1F-9613-3E0D-3AB0DCDADBE2}"/>
              </a:ext>
            </a:extLst>
          </p:cNvPr>
          <p:cNvSpPr>
            <a:spLocks noGrp="1" noChangeArrowheads="1"/>
          </p:cNvSpPr>
          <p:nvPr>
            <p:ph type="ftr" sz="quarter" idx="11"/>
          </p:nvPr>
        </p:nvSpPr>
        <p:spPr>
          <a:ln/>
        </p:spPr>
        <p:txBody>
          <a:bodyPr/>
          <a:lstStyle>
            <a:lvl1pPr>
              <a:defRPr/>
            </a:lvl1pPr>
          </a:lstStyle>
          <a:p>
            <a:pPr>
              <a:defRPr/>
            </a:pPr>
            <a:r>
              <a:rPr lang="en-US" altLang="en-US"/>
              <a:t>http://hodf.org</a:t>
            </a:r>
          </a:p>
        </p:txBody>
      </p:sp>
      <p:sp>
        <p:nvSpPr>
          <p:cNvPr id="6" name="Rectangle 9">
            <a:extLst>
              <a:ext uri="{FF2B5EF4-FFF2-40B4-BE49-F238E27FC236}">
                <a16:creationId xmlns:a16="http://schemas.microsoft.com/office/drawing/2014/main" id="{1E120CC6-F09A-7094-8063-448353A05925}"/>
              </a:ext>
            </a:extLst>
          </p:cNvPr>
          <p:cNvSpPr>
            <a:spLocks noGrp="1" noChangeArrowheads="1"/>
          </p:cNvSpPr>
          <p:nvPr>
            <p:ph type="sldNum" sz="quarter" idx="12"/>
          </p:nvPr>
        </p:nvSpPr>
        <p:spPr>
          <a:ln/>
        </p:spPr>
        <p:txBody>
          <a:bodyPr/>
          <a:lstStyle>
            <a:lvl1pPr>
              <a:defRPr/>
            </a:lvl1pPr>
          </a:lstStyle>
          <a:p>
            <a:fld id="{E3F46179-70D7-4A05-90E3-6BC0E94E5539}" type="slidenum">
              <a:rPr lang="en-US" altLang="en-US"/>
              <a:pPr/>
              <a:t>‹#›</a:t>
            </a:fld>
            <a:endParaRPr lang="en-US" altLang="en-US"/>
          </a:p>
        </p:txBody>
      </p:sp>
    </p:spTree>
    <p:extLst>
      <p:ext uri="{BB962C8B-B14F-4D97-AF65-F5344CB8AC3E}">
        <p14:creationId xmlns:p14="http://schemas.microsoft.com/office/powerpoint/2010/main" val="255111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030F84D9-E787-D886-02F7-C1043419D63F}"/>
              </a:ext>
            </a:extLst>
          </p:cNvPr>
          <p:cNvSpPr>
            <a:spLocks noGrp="1" noChangeArrowheads="1"/>
          </p:cNvSpPr>
          <p:nvPr>
            <p:ph type="dt" sz="half" idx="10"/>
          </p:nvPr>
        </p:nvSpPr>
        <p:spPr>
          <a:ln/>
        </p:spPr>
        <p:txBody>
          <a:bodyPr/>
          <a:lstStyle>
            <a:lvl1pPr>
              <a:defRPr/>
            </a:lvl1pPr>
          </a:lstStyle>
          <a:p>
            <a:pPr>
              <a:defRPr/>
            </a:pPr>
            <a:r>
              <a:rPr lang="en-US" altLang="en-US"/>
              <a:t>October 16, 2022</a:t>
            </a:r>
          </a:p>
        </p:txBody>
      </p:sp>
      <p:sp>
        <p:nvSpPr>
          <p:cNvPr id="5" name="Rectangle 8">
            <a:extLst>
              <a:ext uri="{FF2B5EF4-FFF2-40B4-BE49-F238E27FC236}">
                <a16:creationId xmlns:a16="http://schemas.microsoft.com/office/drawing/2014/main" id="{CF225B26-5C61-86DE-9790-B856D0C09F71}"/>
              </a:ext>
            </a:extLst>
          </p:cNvPr>
          <p:cNvSpPr>
            <a:spLocks noGrp="1" noChangeArrowheads="1"/>
          </p:cNvSpPr>
          <p:nvPr>
            <p:ph type="ftr" sz="quarter" idx="11"/>
          </p:nvPr>
        </p:nvSpPr>
        <p:spPr>
          <a:ln/>
        </p:spPr>
        <p:txBody>
          <a:bodyPr/>
          <a:lstStyle>
            <a:lvl1pPr>
              <a:defRPr/>
            </a:lvl1pPr>
          </a:lstStyle>
          <a:p>
            <a:pPr>
              <a:defRPr/>
            </a:pPr>
            <a:r>
              <a:rPr lang="en-US" altLang="en-US"/>
              <a:t>http://hodf.org</a:t>
            </a:r>
          </a:p>
        </p:txBody>
      </p:sp>
      <p:sp>
        <p:nvSpPr>
          <p:cNvPr id="6" name="Rectangle 9">
            <a:extLst>
              <a:ext uri="{FF2B5EF4-FFF2-40B4-BE49-F238E27FC236}">
                <a16:creationId xmlns:a16="http://schemas.microsoft.com/office/drawing/2014/main" id="{161BEB25-3783-3613-AC02-24745D2932D9}"/>
              </a:ext>
            </a:extLst>
          </p:cNvPr>
          <p:cNvSpPr>
            <a:spLocks noGrp="1" noChangeArrowheads="1"/>
          </p:cNvSpPr>
          <p:nvPr>
            <p:ph type="sldNum" sz="quarter" idx="12"/>
          </p:nvPr>
        </p:nvSpPr>
        <p:spPr>
          <a:ln/>
        </p:spPr>
        <p:txBody>
          <a:bodyPr/>
          <a:lstStyle>
            <a:lvl1pPr>
              <a:defRPr/>
            </a:lvl1pPr>
          </a:lstStyle>
          <a:p>
            <a:fld id="{5AB63598-F50E-45D3-9E2B-C726A30AD45F}" type="slidenum">
              <a:rPr lang="en-US" altLang="en-US"/>
              <a:pPr/>
              <a:t>‹#›</a:t>
            </a:fld>
            <a:endParaRPr lang="en-US" altLang="en-US"/>
          </a:p>
        </p:txBody>
      </p:sp>
    </p:spTree>
    <p:extLst>
      <p:ext uri="{BB962C8B-B14F-4D97-AF65-F5344CB8AC3E}">
        <p14:creationId xmlns:p14="http://schemas.microsoft.com/office/powerpoint/2010/main" val="230291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ABF5C31-701B-B9AA-A9E0-5296C7DE0574}"/>
              </a:ext>
            </a:extLst>
          </p:cNvPr>
          <p:cNvSpPr>
            <a:spLocks noGrp="1" noChangeArrowheads="1"/>
          </p:cNvSpPr>
          <p:nvPr>
            <p:ph type="dt" sz="half" idx="10"/>
          </p:nvPr>
        </p:nvSpPr>
        <p:spPr>
          <a:ln/>
        </p:spPr>
        <p:txBody>
          <a:bodyPr/>
          <a:lstStyle>
            <a:lvl1pPr>
              <a:defRPr/>
            </a:lvl1pPr>
          </a:lstStyle>
          <a:p>
            <a:pPr>
              <a:defRPr/>
            </a:pPr>
            <a:r>
              <a:rPr lang="en-US" altLang="en-US"/>
              <a:t>October 16, 2022</a:t>
            </a:r>
          </a:p>
        </p:txBody>
      </p:sp>
      <p:sp>
        <p:nvSpPr>
          <p:cNvPr id="5" name="Rectangle 8">
            <a:extLst>
              <a:ext uri="{FF2B5EF4-FFF2-40B4-BE49-F238E27FC236}">
                <a16:creationId xmlns:a16="http://schemas.microsoft.com/office/drawing/2014/main" id="{310F4021-E78C-94C9-9D2D-73D8B643044D}"/>
              </a:ext>
            </a:extLst>
          </p:cNvPr>
          <p:cNvSpPr>
            <a:spLocks noGrp="1" noChangeArrowheads="1"/>
          </p:cNvSpPr>
          <p:nvPr>
            <p:ph type="ftr" sz="quarter" idx="11"/>
          </p:nvPr>
        </p:nvSpPr>
        <p:spPr>
          <a:ln/>
        </p:spPr>
        <p:txBody>
          <a:bodyPr/>
          <a:lstStyle>
            <a:lvl1pPr>
              <a:defRPr/>
            </a:lvl1pPr>
          </a:lstStyle>
          <a:p>
            <a:pPr>
              <a:defRPr/>
            </a:pPr>
            <a:r>
              <a:rPr lang="en-US" altLang="en-US"/>
              <a:t>http://hodf.org</a:t>
            </a:r>
          </a:p>
        </p:txBody>
      </p:sp>
      <p:sp>
        <p:nvSpPr>
          <p:cNvPr id="6" name="Rectangle 9">
            <a:extLst>
              <a:ext uri="{FF2B5EF4-FFF2-40B4-BE49-F238E27FC236}">
                <a16:creationId xmlns:a16="http://schemas.microsoft.com/office/drawing/2014/main" id="{26429175-55B8-7F42-3519-0E985D6914D0}"/>
              </a:ext>
            </a:extLst>
          </p:cNvPr>
          <p:cNvSpPr>
            <a:spLocks noGrp="1" noChangeArrowheads="1"/>
          </p:cNvSpPr>
          <p:nvPr>
            <p:ph type="sldNum" sz="quarter" idx="12"/>
          </p:nvPr>
        </p:nvSpPr>
        <p:spPr>
          <a:ln/>
        </p:spPr>
        <p:txBody>
          <a:bodyPr/>
          <a:lstStyle>
            <a:lvl1pPr>
              <a:defRPr/>
            </a:lvl1pPr>
          </a:lstStyle>
          <a:p>
            <a:fld id="{4E2F3E4B-92AA-418B-BFC7-38D4D1873554}" type="slidenum">
              <a:rPr lang="en-US" altLang="en-US"/>
              <a:pPr/>
              <a:t>‹#›</a:t>
            </a:fld>
            <a:endParaRPr lang="en-US" altLang="en-US"/>
          </a:p>
        </p:txBody>
      </p:sp>
    </p:spTree>
    <p:extLst>
      <p:ext uri="{BB962C8B-B14F-4D97-AF65-F5344CB8AC3E}">
        <p14:creationId xmlns:p14="http://schemas.microsoft.com/office/powerpoint/2010/main" val="184854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7">
            <a:extLst>
              <a:ext uri="{FF2B5EF4-FFF2-40B4-BE49-F238E27FC236}">
                <a16:creationId xmlns:a16="http://schemas.microsoft.com/office/drawing/2014/main" id="{EC2563DE-4EF4-D598-5419-BC2A25536F5C}"/>
              </a:ext>
            </a:extLst>
          </p:cNvPr>
          <p:cNvSpPr>
            <a:spLocks noGrp="1" noChangeArrowheads="1"/>
          </p:cNvSpPr>
          <p:nvPr>
            <p:ph type="dt" sz="half" idx="10"/>
          </p:nvPr>
        </p:nvSpPr>
        <p:spPr>
          <a:ln/>
        </p:spPr>
        <p:txBody>
          <a:bodyPr/>
          <a:lstStyle>
            <a:lvl1pPr>
              <a:defRPr/>
            </a:lvl1pPr>
          </a:lstStyle>
          <a:p>
            <a:pPr>
              <a:defRPr/>
            </a:pPr>
            <a:r>
              <a:rPr lang="en-US" altLang="en-US"/>
              <a:t>October 16, 2022</a:t>
            </a:r>
          </a:p>
        </p:txBody>
      </p:sp>
      <p:sp>
        <p:nvSpPr>
          <p:cNvPr id="5" name="Rectangle 8">
            <a:extLst>
              <a:ext uri="{FF2B5EF4-FFF2-40B4-BE49-F238E27FC236}">
                <a16:creationId xmlns:a16="http://schemas.microsoft.com/office/drawing/2014/main" id="{802F18AA-9F36-9A25-5599-DFA59C9FE2F9}"/>
              </a:ext>
            </a:extLst>
          </p:cNvPr>
          <p:cNvSpPr>
            <a:spLocks noGrp="1" noChangeArrowheads="1"/>
          </p:cNvSpPr>
          <p:nvPr>
            <p:ph type="ftr" sz="quarter" idx="11"/>
          </p:nvPr>
        </p:nvSpPr>
        <p:spPr>
          <a:ln/>
        </p:spPr>
        <p:txBody>
          <a:bodyPr/>
          <a:lstStyle>
            <a:lvl1pPr>
              <a:defRPr/>
            </a:lvl1pPr>
          </a:lstStyle>
          <a:p>
            <a:pPr>
              <a:defRPr/>
            </a:pPr>
            <a:r>
              <a:rPr lang="en-US" altLang="en-US"/>
              <a:t>http://hodf.org</a:t>
            </a:r>
          </a:p>
        </p:txBody>
      </p:sp>
      <p:sp>
        <p:nvSpPr>
          <p:cNvPr id="6" name="Rectangle 9">
            <a:extLst>
              <a:ext uri="{FF2B5EF4-FFF2-40B4-BE49-F238E27FC236}">
                <a16:creationId xmlns:a16="http://schemas.microsoft.com/office/drawing/2014/main" id="{09C9721D-A0EE-767A-2F57-EF8745E7E372}"/>
              </a:ext>
            </a:extLst>
          </p:cNvPr>
          <p:cNvSpPr>
            <a:spLocks noGrp="1" noChangeArrowheads="1"/>
          </p:cNvSpPr>
          <p:nvPr>
            <p:ph type="sldNum" sz="quarter" idx="12"/>
          </p:nvPr>
        </p:nvSpPr>
        <p:spPr>
          <a:ln/>
        </p:spPr>
        <p:txBody>
          <a:bodyPr/>
          <a:lstStyle>
            <a:lvl1pPr>
              <a:defRPr/>
            </a:lvl1pPr>
          </a:lstStyle>
          <a:p>
            <a:fld id="{53B5671A-7E7B-4CC0-8553-496324F4F784}" type="slidenum">
              <a:rPr lang="en-US" altLang="en-US"/>
              <a:pPr/>
              <a:t>‹#›</a:t>
            </a:fld>
            <a:endParaRPr lang="en-US" altLang="en-US"/>
          </a:p>
        </p:txBody>
      </p:sp>
    </p:spTree>
    <p:extLst>
      <p:ext uri="{BB962C8B-B14F-4D97-AF65-F5344CB8AC3E}">
        <p14:creationId xmlns:p14="http://schemas.microsoft.com/office/powerpoint/2010/main" val="213885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AAE8C1DE-EC30-FDCB-6DE5-9EB1BBD79C4C}"/>
              </a:ext>
            </a:extLst>
          </p:cNvPr>
          <p:cNvSpPr>
            <a:spLocks noGrp="1" noChangeArrowheads="1"/>
          </p:cNvSpPr>
          <p:nvPr>
            <p:ph type="dt" sz="half" idx="10"/>
          </p:nvPr>
        </p:nvSpPr>
        <p:spPr>
          <a:ln/>
        </p:spPr>
        <p:txBody>
          <a:bodyPr/>
          <a:lstStyle>
            <a:lvl1pPr>
              <a:defRPr/>
            </a:lvl1pPr>
          </a:lstStyle>
          <a:p>
            <a:pPr>
              <a:defRPr/>
            </a:pPr>
            <a:r>
              <a:rPr lang="en-US" altLang="en-US"/>
              <a:t>October 16, 2022</a:t>
            </a:r>
          </a:p>
        </p:txBody>
      </p:sp>
      <p:sp>
        <p:nvSpPr>
          <p:cNvPr id="6" name="Rectangle 8">
            <a:extLst>
              <a:ext uri="{FF2B5EF4-FFF2-40B4-BE49-F238E27FC236}">
                <a16:creationId xmlns:a16="http://schemas.microsoft.com/office/drawing/2014/main" id="{9C39C3CC-D74E-506E-6ED8-2668A904F973}"/>
              </a:ext>
            </a:extLst>
          </p:cNvPr>
          <p:cNvSpPr>
            <a:spLocks noGrp="1" noChangeArrowheads="1"/>
          </p:cNvSpPr>
          <p:nvPr>
            <p:ph type="ftr" sz="quarter" idx="11"/>
          </p:nvPr>
        </p:nvSpPr>
        <p:spPr>
          <a:ln/>
        </p:spPr>
        <p:txBody>
          <a:bodyPr/>
          <a:lstStyle>
            <a:lvl1pPr>
              <a:defRPr/>
            </a:lvl1pPr>
          </a:lstStyle>
          <a:p>
            <a:pPr>
              <a:defRPr/>
            </a:pPr>
            <a:r>
              <a:rPr lang="en-US" altLang="en-US"/>
              <a:t>http://hodf.org</a:t>
            </a:r>
          </a:p>
        </p:txBody>
      </p:sp>
      <p:sp>
        <p:nvSpPr>
          <p:cNvPr id="7" name="Rectangle 9">
            <a:extLst>
              <a:ext uri="{FF2B5EF4-FFF2-40B4-BE49-F238E27FC236}">
                <a16:creationId xmlns:a16="http://schemas.microsoft.com/office/drawing/2014/main" id="{45EAEBAB-50FE-A60F-1E82-BAA90E4AD022}"/>
              </a:ext>
            </a:extLst>
          </p:cNvPr>
          <p:cNvSpPr>
            <a:spLocks noGrp="1" noChangeArrowheads="1"/>
          </p:cNvSpPr>
          <p:nvPr>
            <p:ph type="sldNum" sz="quarter" idx="12"/>
          </p:nvPr>
        </p:nvSpPr>
        <p:spPr>
          <a:ln/>
        </p:spPr>
        <p:txBody>
          <a:bodyPr/>
          <a:lstStyle>
            <a:lvl1pPr>
              <a:defRPr/>
            </a:lvl1pPr>
          </a:lstStyle>
          <a:p>
            <a:fld id="{331E04ED-BD44-45DB-BCB2-C75C166D14FC}" type="slidenum">
              <a:rPr lang="en-US" altLang="en-US"/>
              <a:pPr/>
              <a:t>‹#›</a:t>
            </a:fld>
            <a:endParaRPr lang="en-US" altLang="en-US"/>
          </a:p>
        </p:txBody>
      </p:sp>
    </p:spTree>
    <p:extLst>
      <p:ext uri="{BB962C8B-B14F-4D97-AF65-F5344CB8AC3E}">
        <p14:creationId xmlns:p14="http://schemas.microsoft.com/office/powerpoint/2010/main" val="317919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A5F4425E-0D67-1DAD-D068-807207E1D6BD}"/>
              </a:ext>
            </a:extLst>
          </p:cNvPr>
          <p:cNvSpPr>
            <a:spLocks noGrp="1" noChangeArrowheads="1"/>
          </p:cNvSpPr>
          <p:nvPr>
            <p:ph type="dt" sz="half" idx="10"/>
          </p:nvPr>
        </p:nvSpPr>
        <p:spPr>
          <a:ln/>
        </p:spPr>
        <p:txBody>
          <a:bodyPr/>
          <a:lstStyle>
            <a:lvl1pPr>
              <a:defRPr/>
            </a:lvl1pPr>
          </a:lstStyle>
          <a:p>
            <a:pPr>
              <a:defRPr/>
            </a:pPr>
            <a:r>
              <a:rPr lang="en-US" altLang="en-US"/>
              <a:t>October 16, 2022</a:t>
            </a:r>
          </a:p>
        </p:txBody>
      </p:sp>
      <p:sp>
        <p:nvSpPr>
          <p:cNvPr id="8" name="Rectangle 8">
            <a:extLst>
              <a:ext uri="{FF2B5EF4-FFF2-40B4-BE49-F238E27FC236}">
                <a16:creationId xmlns:a16="http://schemas.microsoft.com/office/drawing/2014/main" id="{9B8D0BA3-77FE-403D-E494-292E1ADD0F8F}"/>
              </a:ext>
            </a:extLst>
          </p:cNvPr>
          <p:cNvSpPr>
            <a:spLocks noGrp="1" noChangeArrowheads="1"/>
          </p:cNvSpPr>
          <p:nvPr>
            <p:ph type="ftr" sz="quarter" idx="11"/>
          </p:nvPr>
        </p:nvSpPr>
        <p:spPr>
          <a:ln/>
        </p:spPr>
        <p:txBody>
          <a:bodyPr/>
          <a:lstStyle>
            <a:lvl1pPr>
              <a:defRPr/>
            </a:lvl1pPr>
          </a:lstStyle>
          <a:p>
            <a:pPr>
              <a:defRPr/>
            </a:pPr>
            <a:r>
              <a:rPr lang="en-US" altLang="en-US"/>
              <a:t>http://hodf.org</a:t>
            </a:r>
          </a:p>
        </p:txBody>
      </p:sp>
      <p:sp>
        <p:nvSpPr>
          <p:cNvPr id="9" name="Rectangle 9">
            <a:extLst>
              <a:ext uri="{FF2B5EF4-FFF2-40B4-BE49-F238E27FC236}">
                <a16:creationId xmlns:a16="http://schemas.microsoft.com/office/drawing/2014/main" id="{371AB03A-20AE-146E-4274-CB3439F12523}"/>
              </a:ext>
            </a:extLst>
          </p:cNvPr>
          <p:cNvSpPr>
            <a:spLocks noGrp="1" noChangeArrowheads="1"/>
          </p:cNvSpPr>
          <p:nvPr>
            <p:ph type="sldNum" sz="quarter" idx="12"/>
          </p:nvPr>
        </p:nvSpPr>
        <p:spPr>
          <a:ln/>
        </p:spPr>
        <p:txBody>
          <a:bodyPr/>
          <a:lstStyle>
            <a:lvl1pPr>
              <a:defRPr/>
            </a:lvl1pPr>
          </a:lstStyle>
          <a:p>
            <a:fld id="{12C576C8-5D65-4EE3-A5A8-07C9CC784BB4}" type="slidenum">
              <a:rPr lang="en-US" altLang="en-US"/>
              <a:pPr/>
              <a:t>‹#›</a:t>
            </a:fld>
            <a:endParaRPr lang="en-US" altLang="en-US"/>
          </a:p>
        </p:txBody>
      </p:sp>
    </p:spTree>
    <p:extLst>
      <p:ext uri="{BB962C8B-B14F-4D97-AF65-F5344CB8AC3E}">
        <p14:creationId xmlns:p14="http://schemas.microsoft.com/office/powerpoint/2010/main" val="121420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A950F91B-F658-12BE-0C9C-5800A0B05538}"/>
              </a:ext>
            </a:extLst>
          </p:cNvPr>
          <p:cNvSpPr>
            <a:spLocks noGrp="1" noChangeArrowheads="1"/>
          </p:cNvSpPr>
          <p:nvPr>
            <p:ph type="dt" sz="half" idx="10"/>
          </p:nvPr>
        </p:nvSpPr>
        <p:spPr>
          <a:ln/>
        </p:spPr>
        <p:txBody>
          <a:bodyPr/>
          <a:lstStyle>
            <a:lvl1pPr>
              <a:defRPr/>
            </a:lvl1pPr>
          </a:lstStyle>
          <a:p>
            <a:pPr>
              <a:defRPr/>
            </a:pPr>
            <a:r>
              <a:rPr lang="en-US" altLang="en-US"/>
              <a:t>October 16, 2022</a:t>
            </a:r>
          </a:p>
        </p:txBody>
      </p:sp>
      <p:sp>
        <p:nvSpPr>
          <p:cNvPr id="4" name="Rectangle 8">
            <a:extLst>
              <a:ext uri="{FF2B5EF4-FFF2-40B4-BE49-F238E27FC236}">
                <a16:creationId xmlns:a16="http://schemas.microsoft.com/office/drawing/2014/main" id="{62E85B01-BB95-A53F-A067-5FE80AA4EA85}"/>
              </a:ext>
            </a:extLst>
          </p:cNvPr>
          <p:cNvSpPr>
            <a:spLocks noGrp="1" noChangeArrowheads="1"/>
          </p:cNvSpPr>
          <p:nvPr>
            <p:ph type="ftr" sz="quarter" idx="11"/>
          </p:nvPr>
        </p:nvSpPr>
        <p:spPr>
          <a:ln/>
        </p:spPr>
        <p:txBody>
          <a:bodyPr/>
          <a:lstStyle>
            <a:lvl1pPr>
              <a:defRPr/>
            </a:lvl1pPr>
          </a:lstStyle>
          <a:p>
            <a:pPr>
              <a:defRPr/>
            </a:pPr>
            <a:r>
              <a:rPr lang="en-US" altLang="en-US"/>
              <a:t>http://hodf.org</a:t>
            </a:r>
          </a:p>
        </p:txBody>
      </p:sp>
      <p:sp>
        <p:nvSpPr>
          <p:cNvPr id="5" name="Rectangle 9">
            <a:extLst>
              <a:ext uri="{FF2B5EF4-FFF2-40B4-BE49-F238E27FC236}">
                <a16:creationId xmlns:a16="http://schemas.microsoft.com/office/drawing/2014/main" id="{855C3054-5C8A-7042-43E8-4CE6CF6A9FCE}"/>
              </a:ext>
            </a:extLst>
          </p:cNvPr>
          <p:cNvSpPr>
            <a:spLocks noGrp="1" noChangeArrowheads="1"/>
          </p:cNvSpPr>
          <p:nvPr>
            <p:ph type="sldNum" sz="quarter" idx="12"/>
          </p:nvPr>
        </p:nvSpPr>
        <p:spPr>
          <a:ln/>
        </p:spPr>
        <p:txBody>
          <a:bodyPr/>
          <a:lstStyle>
            <a:lvl1pPr>
              <a:defRPr/>
            </a:lvl1pPr>
          </a:lstStyle>
          <a:p>
            <a:fld id="{E59E9A9D-277D-46C0-BDB5-C2A710AFC8EE}" type="slidenum">
              <a:rPr lang="en-US" altLang="en-US"/>
              <a:pPr/>
              <a:t>‹#›</a:t>
            </a:fld>
            <a:endParaRPr lang="en-US" altLang="en-US"/>
          </a:p>
        </p:txBody>
      </p:sp>
    </p:spTree>
    <p:extLst>
      <p:ext uri="{BB962C8B-B14F-4D97-AF65-F5344CB8AC3E}">
        <p14:creationId xmlns:p14="http://schemas.microsoft.com/office/powerpoint/2010/main" val="232172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33BD12B-9B54-DFAA-0ED0-EE9107666827}"/>
              </a:ext>
            </a:extLst>
          </p:cNvPr>
          <p:cNvSpPr>
            <a:spLocks noGrp="1" noChangeArrowheads="1"/>
          </p:cNvSpPr>
          <p:nvPr>
            <p:ph type="dt" sz="half" idx="10"/>
          </p:nvPr>
        </p:nvSpPr>
        <p:spPr>
          <a:ln/>
        </p:spPr>
        <p:txBody>
          <a:bodyPr/>
          <a:lstStyle>
            <a:lvl1pPr>
              <a:defRPr/>
            </a:lvl1pPr>
          </a:lstStyle>
          <a:p>
            <a:pPr>
              <a:defRPr/>
            </a:pPr>
            <a:r>
              <a:rPr lang="en-US" altLang="en-US"/>
              <a:t>October 16, 2022</a:t>
            </a:r>
          </a:p>
        </p:txBody>
      </p:sp>
      <p:sp>
        <p:nvSpPr>
          <p:cNvPr id="3" name="Rectangle 8">
            <a:extLst>
              <a:ext uri="{FF2B5EF4-FFF2-40B4-BE49-F238E27FC236}">
                <a16:creationId xmlns:a16="http://schemas.microsoft.com/office/drawing/2014/main" id="{280996C1-875F-AA5C-1265-A988FFA427F7}"/>
              </a:ext>
            </a:extLst>
          </p:cNvPr>
          <p:cNvSpPr>
            <a:spLocks noGrp="1" noChangeArrowheads="1"/>
          </p:cNvSpPr>
          <p:nvPr>
            <p:ph type="ftr" sz="quarter" idx="11"/>
          </p:nvPr>
        </p:nvSpPr>
        <p:spPr>
          <a:ln/>
        </p:spPr>
        <p:txBody>
          <a:bodyPr/>
          <a:lstStyle>
            <a:lvl1pPr>
              <a:defRPr/>
            </a:lvl1pPr>
          </a:lstStyle>
          <a:p>
            <a:pPr>
              <a:defRPr/>
            </a:pPr>
            <a:r>
              <a:rPr lang="en-US" altLang="en-US"/>
              <a:t>http://hodf.org</a:t>
            </a:r>
          </a:p>
        </p:txBody>
      </p:sp>
      <p:sp>
        <p:nvSpPr>
          <p:cNvPr id="4" name="Rectangle 9">
            <a:extLst>
              <a:ext uri="{FF2B5EF4-FFF2-40B4-BE49-F238E27FC236}">
                <a16:creationId xmlns:a16="http://schemas.microsoft.com/office/drawing/2014/main" id="{356BC3F8-D327-3F5A-B860-EC0E20685899}"/>
              </a:ext>
            </a:extLst>
          </p:cNvPr>
          <p:cNvSpPr>
            <a:spLocks noGrp="1" noChangeArrowheads="1"/>
          </p:cNvSpPr>
          <p:nvPr>
            <p:ph type="sldNum" sz="quarter" idx="12"/>
          </p:nvPr>
        </p:nvSpPr>
        <p:spPr>
          <a:ln/>
        </p:spPr>
        <p:txBody>
          <a:bodyPr/>
          <a:lstStyle>
            <a:lvl1pPr>
              <a:defRPr/>
            </a:lvl1pPr>
          </a:lstStyle>
          <a:p>
            <a:fld id="{D4C390CC-814A-4D46-BF2C-C688FD31147B}" type="slidenum">
              <a:rPr lang="en-US" altLang="en-US"/>
              <a:pPr/>
              <a:t>‹#›</a:t>
            </a:fld>
            <a:endParaRPr lang="en-US" altLang="en-US"/>
          </a:p>
        </p:txBody>
      </p:sp>
    </p:spTree>
    <p:extLst>
      <p:ext uri="{BB962C8B-B14F-4D97-AF65-F5344CB8AC3E}">
        <p14:creationId xmlns:p14="http://schemas.microsoft.com/office/powerpoint/2010/main" val="106532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7">
            <a:extLst>
              <a:ext uri="{FF2B5EF4-FFF2-40B4-BE49-F238E27FC236}">
                <a16:creationId xmlns:a16="http://schemas.microsoft.com/office/drawing/2014/main" id="{00F68C89-5479-8A07-9EEF-FF39EA02A3B5}"/>
              </a:ext>
            </a:extLst>
          </p:cNvPr>
          <p:cNvSpPr>
            <a:spLocks noGrp="1" noChangeArrowheads="1"/>
          </p:cNvSpPr>
          <p:nvPr>
            <p:ph type="dt" sz="half" idx="10"/>
          </p:nvPr>
        </p:nvSpPr>
        <p:spPr>
          <a:ln/>
        </p:spPr>
        <p:txBody>
          <a:bodyPr/>
          <a:lstStyle>
            <a:lvl1pPr>
              <a:defRPr/>
            </a:lvl1pPr>
          </a:lstStyle>
          <a:p>
            <a:pPr>
              <a:defRPr/>
            </a:pPr>
            <a:r>
              <a:rPr lang="en-US" altLang="en-US"/>
              <a:t>October 16, 2022</a:t>
            </a:r>
          </a:p>
        </p:txBody>
      </p:sp>
      <p:sp>
        <p:nvSpPr>
          <p:cNvPr id="6" name="Rectangle 8">
            <a:extLst>
              <a:ext uri="{FF2B5EF4-FFF2-40B4-BE49-F238E27FC236}">
                <a16:creationId xmlns:a16="http://schemas.microsoft.com/office/drawing/2014/main" id="{B9F70512-8308-374F-0D14-AF9CC9F9CDCC}"/>
              </a:ext>
            </a:extLst>
          </p:cNvPr>
          <p:cNvSpPr>
            <a:spLocks noGrp="1" noChangeArrowheads="1"/>
          </p:cNvSpPr>
          <p:nvPr>
            <p:ph type="ftr" sz="quarter" idx="11"/>
          </p:nvPr>
        </p:nvSpPr>
        <p:spPr>
          <a:ln/>
        </p:spPr>
        <p:txBody>
          <a:bodyPr/>
          <a:lstStyle>
            <a:lvl1pPr>
              <a:defRPr/>
            </a:lvl1pPr>
          </a:lstStyle>
          <a:p>
            <a:pPr>
              <a:defRPr/>
            </a:pPr>
            <a:r>
              <a:rPr lang="en-US" altLang="en-US"/>
              <a:t>http://hodf.org</a:t>
            </a:r>
          </a:p>
        </p:txBody>
      </p:sp>
      <p:sp>
        <p:nvSpPr>
          <p:cNvPr id="7" name="Rectangle 9">
            <a:extLst>
              <a:ext uri="{FF2B5EF4-FFF2-40B4-BE49-F238E27FC236}">
                <a16:creationId xmlns:a16="http://schemas.microsoft.com/office/drawing/2014/main" id="{B1DEAA6E-5BA1-FE16-7B96-EA7839C4D61C}"/>
              </a:ext>
            </a:extLst>
          </p:cNvPr>
          <p:cNvSpPr>
            <a:spLocks noGrp="1" noChangeArrowheads="1"/>
          </p:cNvSpPr>
          <p:nvPr>
            <p:ph type="sldNum" sz="quarter" idx="12"/>
          </p:nvPr>
        </p:nvSpPr>
        <p:spPr>
          <a:ln/>
        </p:spPr>
        <p:txBody>
          <a:bodyPr/>
          <a:lstStyle>
            <a:lvl1pPr>
              <a:defRPr/>
            </a:lvl1pPr>
          </a:lstStyle>
          <a:p>
            <a:fld id="{9275D123-D2BC-478E-BA2D-517CAE1A144C}" type="slidenum">
              <a:rPr lang="en-US" altLang="en-US"/>
              <a:pPr/>
              <a:t>‹#›</a:t>
            </a:fld>
            <a:endParaRPr lang="en-US" altLang="en-US"/>
          </a:p>
        </p:txBody>
      </p:sp>
    </p:spTree>
    <p:extLst>
      <p:ext uri="{BB962C8B-B14F-4D97-AF65-F5344CB8AC3E}">
        <p14:creationId xmlns:p14="http://schemas.microsoft.com/office/powerpoint/2010/main" val="71049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7">
            <a:extLst>
              <a:ext uri="{FF2B5EF4-FFF2-40B4-BE49-F238E27FC236}">
                <a16:creationId xmlns:a16="http://schemas.microsoft.com/office/drawing/2014/main" id="{99F5BE8B-B09F-C1BD-E5FB-356A9E133939}"/>
              </a:ext>
            </a:extLst>
          </p:cNvPr>
          <p:cNvSpPr>
            <a:spLocks noGrp="1" noChangeArrowheads="1"/>
          </p:cNvSpPr>
          <p:nvPr>
            <p:ph type="dt" sz="half" idx="10"/>
          </p:nvPr>
        </p:nvSpPr>
        <p:spPr>
          <a:ln/>
        </p:spPr>
        <p:txBody>
          <a:bodyPr/>
          <a:lstStyle>
            <a:lvl1pPr>
              <a:defRPr/>
            </a:lvl1pPr>
          </a:lstStyle>
          <a:p>
            <a:pPr>
              <a:defRPr/>
            </a:pPr>
            <a:r>
              <a:rPr lang="en-US" altLang="en-US"/>
              <a:t>October 16, 2022</a:t>
            </a:r>
          </a:p>
        </p:txBody>
      </p:sp>
      <p:sp>
        <p:nvSpPr>
          <p:cNvPr id="6" name="Rectangle 8">
            <a:extLst>
              <a:ext uri="{FF2B5EF4-FFF2-40B4-BE49-F238E27FC236}">
                <a16:creationId xmlns:a16="http://schemas.microsoft.com/office/drawing/2014/main" id="{95DE49F6-334D-218B-6CC8-7B12FA67C043}"/>
              </a:ext>
            </a:extLst>
          </p:cNvPr>
          <p:cNvSpPr>
            <a:spLocks noGrp="1" noChangeArrowheads="1"/>
          </p:cNvSpPr>
          <p:nvPr>
            <p:ph type="ftr" sz="quarter" idx="11"/>
          </p:nvPr>
        </p:nvSpPr>
        <p:spPr>
          <a:ln/>
        </p:spPr>
        <p:txBody>
          <a:bodyPr/>
          <a:lstStyle>
            <a:lvl1pPr>
              <a:defRPr/>
            </a:lvl1pPr>
          </a:lstStyle>
          <a:p>
            <a:pPr>
              <a:defRPr/>
            </a:pPr>
            <a:r>
              <a:rPr lang="en-US" altLang="en-US"/>
              <a:t>http://hodf.org</a:t>
            </a:r>
          </a:p>
        </p:txBody>
      </p:sp>
      <p:sp>
        <p:nvSpPr>
          <p:cNvPr id="7" name="Rectangle 9">
            <a:extLst>
              <a:ext uri="{FF2B5EF4-FFF2-40B4-BE49-F238E27FC236}">
                <a16:creationId xmlns:a16="http://schemas.microsoft.com/office/drawing/2014/main" id="{2904FDB4-AF06-9138-DD16-F0EB3DEC4911}"/>
              </a:ext>
            </a:extLst>
          </p:cNvPr>
          <p:cNvSpPr>
            <a:spLocks noGrp="1" noChangeArrowheads="1"/>
          </p:cNvSpPr>
          <p:nvPr>
            <p:ph type="sldNum" sz="quarter" idx="12"/>
          </p:nvPr>
        </p:nvSpPr>
        <p:spPr>
          <a:ln/>
        </p:spPr>
        <p:txBody>
          <a:bodyPr/>
          <a:lstStyle>
            <a:lvl1pPr>
              <a:defRPr/>
            </a:lvl1pPr>
          </a:lstStyle>
          <a:p>
            <a:fld id="{93B52A14-3FE7-4386-B4E5-81C891B3AB10}" type="slidenum">
              <a:rPr lang="en-US" altLang="en-US"/>
              <a:pPr/>
              <a:t>‹#›</a:t>
            </a:fld>
            <a:endParaRPr lang="en-US" altLang="en-US"/>
          </a:p>
        </p:txBody>
      </p:sp>
    </p:spTree>
    <p:extLst>
      <p:ext uri="{BB962C8B-B14F-4D97-AF65-F5344CB8AC3E}">
        <p14:creationId xmlns:p14="http://schemas.microsoft.com/office/powerpoint/2010/main" val="293277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3" name="Rectangle 5">
            <a:extLst>
              <a:ext uri="{FF2B5EF4-FFF2-40B4-BE49-F238E27FC236}">
                <a16:creationId xmlns:a16="http://schemas.microsoft.com/office/drawing/2014/main" id="{A52870A0-C6C5-0F74-1EC7-0BD562D6EB5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5" name="Rectangle 7">
            <a:extLst>
              <a:ext uri="{FF2B5EF4-FFF2-40B4-BE49-F238E27FC236}">
                <a16:creationId xmlns:a16="http://schemas.microsoft.com/office/drawing/2014/main" id="{9FC7C0FF-9855-A37A-4E52-A50E3240A76C}"/>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eaLnBrk="1" hangingPunct="1">
              <a:defRPr sz="1400" smtClean="0">
                <a:latin typeface="+mn-lt"/>
              </a:defRPr>
            </a:lvl1pPr>
          </a:lstStyle>
          <a:p>
            <a:pPr>
              <a:defRPr/>
            </a:pPr>
            <a:r>
              <a:rPr lang="en-US" altLang="en-US"/>
              <a:t>October 16, 2022</a:t>
            </a:r>
          </a:p>
        </p:txBody>
      </p:sp>
      <p:sp>
        <p:nvSpPr>
          <p:cNvPr id="2056" name="Rectangle 8">
            <a:extLst>
              <a:ext uri="{FF2B5EF4-FFF2-40B4-BE49-F238E27FC236}">
                <a16:creationId xmlns:a16="http://schemas.microsoft.com/office/drawing/2014/main" id="{9EF60B36-CAA6-5994-0524-1AC945A10C5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800" smtClean="0">
                <a:solidFill>
                  <a:srgbClr val="CCECFF"/>
                </a:solidFill>
                <a:latin typeface="+mn-lt"/>
              </a:defRPr>
            </a:lvl1pPr>
          </a:lstStyle>
          <a:p>
            <a:pPr>
              <a:defRPr/>
            </a:pPr>
            <a:r>
              <a:rPr lang="en-US" altLang="en-US"/>
              <a:t>http://hodf.org</a:t>
            </a:r>
          </a:p>
        </p:txBody>
      </p:sp>
      <p:sp>
        <p:nvSpPr>
          <p:cNvPr id="2057" name="Rectangle 9">
            <a:extLst>
              <a:ext uri="{FF2B5EF4-FFF2-40B4-BE49-F238E27FC236}">
                <a16:creationId xmlns:a16="http://schemas.microsoft.com/office/drawing/2014/main" id="{760C2650-9E1E-4AB1-AD43-4ABBCF13EDDA}"/>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a:latin typeface="Arial Unicode MS" pitchFamily="34" charset="-128"/>
              </a:defRPr>
            </a:lvl1pPr>
          </a:lstStyle>
          <a:p>
            <a:fld id="{C38208F9-EEF1-454E-8956-BED539B2AFE0}" type="slidenum">
              <a:rPr lang="en-US" altLang="en-US"/>
              <a:pPr/>
              <a:t>‹#›</a:t>
            </a:fld>
            <a:endParaRPr lang="en-US" altLang="en-US"/>
          </a:p>
        </p:txBody>
      </p:sp>
      <p:sp>
        <p:nvSpPr>
          <p:cNvPr id="1030" name="Rectangle 11">
            <a:extLst>
              <a:ext uri="{FF2B5EF4-FFF2-40B4-BE49-F238E27FC236}">
                <a16:creationId xmlns:a16="http://schemas.microsoft.com/office/drawing/2014/main" id="{D433E62A-7757-3B2C-05F1-FDFB92881FB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p:txStyles>
    <p:titleStyle>
      <a:lvl1pPr algn="ctr" rtl="0" eaLnBrk="0" fontAlgn="base" hangingPunct="0">
        <a:spcBef>
          <a:spcPct val="0"/>
        </a:spcBef>
        <a:spcAft>
          <a:spcPct val="0"/>
        </a:spcAft>
        <a:defRPr sz="4800" b="1" kern="1200">
          <a:solidFill>
            <a:srgbClr val="CCE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CCECFF"/>
          </a:solidFill>
          <a:effectLst>
            <a:outerShdw blurRad="38100" dist="38100" dir="2700000" algn="tl">
              <a:srgbClr val="000000"/>
            </a:outerShdw>
          </a:effectLst>
          <a:latin typeface="Apple Garamond" panose="02000506080000020004" pitchFamily="2" charset="0"/>
        </a:defRPr>
      </a:lvl2pPr>
      <a:lvl3pPr algn="ctr" rtl="0" eaLnBrk="0" fontAlgn="base" hangingPunct="0">
        <a:spcBef>
          <a:spcPct val="0"/>
        </a:spcBef>
        <a:spcAft>
          <a:spcPct val="0"/>
        </a:spcAft>
        <a:defRPr sz="4800" b="1">
          <a:solidFill>
            <a:srgbClr val="CCECFF"/>
          </a:solidFill>
          <a:effectLst>
            <a:outerShdw blurRad="38100" dist="38100" dir="2700000" algn="tl">
              <a:srgbClr val="000000"/>
            </a:outerShdw>
          </a:effectLst>
          <a:latin typeface="Apple Garamond" panose="02000506080000020004" pitchFamily="2" charset="0"/>
        </a:defRPr>
      </a:lvl3pPr>
      <a:lvl4pPr algn="ctr" rtl="0" eaLnBrk="0" fontAlgn="base" hangingPunct="0">
        <a:spcBef>
          <a:spcPct val="0"/>
        </a:spcBef>
        <a:spcAft>
          <a:spcPct val="0"/>
        </a:spcAft>
        <a:defRPr sz="4800" b="1">
          <a:solidFill>
            <a:srgbClr val="CCECFF"/>
          </a:solidFill>
          <a:effectLst>
            <a:outerShdw blurRad="38100" dist="38100" dir="2700000" algn="tl">
              <a:srgbClr val="000000"/>
            </a:outerShdw>
          </a:effectLst>
          <a:latin typeface="Apple Garamond" panose="02000506080000020004" pitchFamily="2" charset="0"/>
        </a:defRPr>
      </a:lvl4pPr>
      <a:lvl5pPr algn="ctr" rtl="0" eaLnBrk="0" fontAlgn="base" hangingPunct="0">
        <a:spcBef>
          <a:spcPct val="0"/>
        </a:spcBef>
        <a:spcAft>
          <a:spcPct val="0"/>
        </a:spcAft>
        <a:defRPr sz="4800" b="1">
          <a:solidFill>
            <a:srgbClr val="CCECFF"/>
          </a:solidFill>
          <a:effectLst>
            <a:outerShdw blurRad="38100" dist="38100" dir="2700000" algn="tl">
              <a:srgbClr val="000000"/>
            </a:outerShdw>
          </a:effectLst>
          <a:latin typeface="Apple Garamond" panose="02000506080000020004" pitchFamily="2" charset="0"/>
        </a:defRPr>
      </a:lvl5pPr>
      <a:lvl6pPr marL="457200" algn="ctr" rtl="0" fontAlgn="base">
        <a:spcBef>
          <a:spcPct val="0"/>
        </a:spcBef>
        <a:spcAft>
          <a:spcPct val="0"/>
        </a:spcAft>
        <a:defRPr sz="4800" b="1">
          <a:solidFill>
            <a:srgbClr val="CCECFF"/>
          </a:solidFill>
          <a:effectLst>
            <a:outerShdw blurRad="38100" dist="38100" dir="2700000" algn="tl">
              <a:srgbClr val="000000"/>
            </a:outerShdw>
          </a:effectLst>
          <a:latin typeface="Apple Garamond" panose="02000506080000020004" pitchFamily="2" charset="0"/>
        </a:defRPr>
      </a:lvl6pPr>
      <a:lvl7pPr marL="914400" algn="ctr" rtl="0" fontAlgn="base">
        <a:spcBef>
          <a:spcPct val="0"/>
        </a:spcBef>
        <a:spcAft>
          <a:spcPct val="0"/>
        </a:spcAft>
        <a:defRPr sz="4800" b="1">
          <a:solidFill>
            <a:srgbClr val="CCECFF"/>
          </a:solidFill>
          <a:effectLst>
            <a:outerShdw blurRad="38100" dist="38100" dir="2700000" algn="tl">
              <a:srgbClr val="000000"/>
            </a:outerShdw>
          </a:effectLst>
          <a:latin typeface="Apple Garamond" panose="02000506080000020004" pitchFamily="2" charset="0"/>
        </a:defRPr>
      </a:lvl7pPr>
      <a:lvl8pPr marL="1371600" algn="ctr" rtl="0" fontAlgn="base">
        <a:spcBef>
          <a:spcPct val="0"/>
        </a:spcBef>
        <a:spcAft>
          <a:spcPct val="0"/>
        </a:spcAft>
        <a:defRPr sz="4800" b="1">
          <a:solidFill>
            <a:srgbClr val="CCECFF"/>
          </a:solidFill>
          <a:effectLst>
            <a:outerShdw blurRad="38100" dist="38100" dir="2700000" algn="tl">
              <a:srgbClr val="000000"/>
            </a:outerShdw>
          </a:effectLst>
          <a:latin typeface="Apple Garamond" panose="02000506080000020004" pitchFamily="2" charset="0"/>
        </a:defRPr>
      </a:lvl8pPr>
      <a:lvl9pPr marL="1828800" algn="ctr" rtl="0" fontAlgn="base">
        <a:spcBef>
          <a:spcPct val="0"/>
        </a:spcBef>
        <a:spcAft>
          <a:spcPct val="0"/>
        </a:spcAft>
        <a:defRPr sz="4800" b="1">
          <a:solidFill>
            <a:srgbClr val="CCECFF"/>
          </a:solidFill>
          <a:effectLst>
            <a:outerShdw blurRad="38100" dist="38100" dir="2700000" algn="tl">
              <a:srgbClr val="000000"/>
            </a:outerShdw>
          </a:effectLst>
          <a:latin typeface="Apple Garamond" panose="02000506080000020004" pitchFamily="2"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C2A5106C-0F65-0FEF-63F7-ABE886637196}"/>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C732405D-6818-221E-C3D0-6EA0778D6EED}"/>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0C9D9D64-C9EA-B239-0A38-65A1808CCAF0}"/>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23E447F-08DA-401D-A938-1575FF4A8842}" type="slidenum">
              <a:rPr lang="en-US" altLang="en-US" sz="1400">
                <a:latin typeface="Arial Unicode MS" pitchFamily="34" charset="-128"/>
              </a:rPr>
              <a:pPr algn="r"/>
              <a:t>1</a:t>
            </a:fld>
            <a:endParaRPr lang="en-US" altLang="en-US" sz="1400">
              <a:latin typeface="Arial Unicode MS" pitchFamily="34" charset="-128"/>
            </a:endParaRPr>
          </a:p>
        </p:txBody>
      </p:sp>
      <p:pic>
        <p:nvPicPr>
          <p:cNvPr id="4101" name="Picture 2" descr="HODF-opening-slide3">
            <a:extLst>
              <a:ext uri="{FF2B5EF4-FFF2-40B4-BE49-F238E27FC236}">
                <a16:creationId xmlns:a16="http://schemas.microsoft.com/office/drawing/2014/main" id="{5F1C20FD-8B1D-274D-9AEF-EAEF7485F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
            <a:ext cx="102870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0F869CBD-6F52-1B3F-58CA-DA6143DA218A}"/>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CCEE0EBE-66B3-8DA8-7D66-A69A32632051}"/>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57E6E111-221C-469A-71DD-61533918A403}"/>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228CA2F-C6B4-4BB9-BA87-931E0C4D14BF}" type="slidenum">
              <a:rPr lang="en-US" altLang="en-US" sz="1400">
                <a:latin typeface="Arial Unicode MS" pitchFamily="34" charset="-128"/>
              </a:rPr>
              <a:pPr algn="r"/>
              <a:t>10</a:t>
            </a:fld>
            <a:endParaRPr lang="en-US" altLang="en-US" sz="1400">
              <a:latin typeface="Arial Unicode MS" pitchFamily="34" charset="-128"/>
            </a:endParaRPr>
          </a:p>
        </p:txBody>
      </p:sp>
      <p:pic>
        <p:nvPicPr>
          <p:cNvPr id="29701" name="Picture 2" descr="mark2">
            <a:extLst>
              <a:ext uri="{FF2B5EF4-FFF2-40B4-BE49-F238E27FC236}">
                <a16:creationId xmlns:a16="http://schemas.microsoft.com/office/drawing/2014/main" id="{173FF350-42B3-8C1F-A7B3-5D311A5EE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A4237A00-4533-5EA3-8F59-3AB7F94D7F3F}"/>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3A3990F2-8860-7839-1A7C-8D531C1A51E9}"/>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48B232BB-3EB6-9754-05EC-AF33CDF4FBBC}"/>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0FF61FC-1A44-4A6E-B3AE-75211CD39FE6}" type="slidenum">
              <a:rPr lang="en-US" altLang="en-US" sz="1400">
                <a:latin typeface="Arial Unicode MS" pitchFamily="34" charset="-128"/>
              </a:rPr>
              <a:pPr algn="r"/>
              <a:t>11</a:t>
            </a:fld>
            <a:endParaRPr lang="en-US" altLang="en-US" sz="1400">
              <a:latin typeface="Arial Unicode MS" pitchFamily="34" charset="-128"/>
            </a:endParaRPr>
          </a:p>
        </p:txBody>
      </p:sp>
      <p:pic>
        <p:nvPicPr>
          <p:cNvPr id="30725" name="Picture 2" descr="mark3">
            <a:extLst>
              <a:ext uri="{FF2B5EF4-FFF2-40B4-BE49-F238E27FC236}">
                <a16:creationId xmlns:a16="http://schemas.microsoft.com/office/drawing/2014/main" id="{86E22A59-9A80-1C65-EF85-AEF4110BB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06EF2100-48A4-1FD7-ACD3-A8E558854CC4}"/>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AA9EEA56-7655-EEF8-4D95-1CBB78B5FF48}"/>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528F487E-FA26-4407-E2B6-EE8F1EACD03C}"/>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DDD3E5B-1589-498D-B229-B1FEF3ABE1DE}" type="slidenum">
              <a:rPr lang="en-US" altLang="en-US" sz="1400">
                <a:latin typeface="Arial Unicode MS" pitchFamily="34" charset="-128"/>
              </a:rPr>
              <a:pPr algn="r"/>
              <a:t>12</a:t>
            </a:fld>
            <a:endParaRPr lang="en-US" altLang="en-US" sz="1400">
              <a:latin typeface="Arial Unicode MS" pitchFamily="34" charset="-128"/>
            </a:endParaRPr>
          </a:p>
        </p:txBody>
      </p:sp>
      <p:pic>
        <p:nvPicPr>
          <p:cNvPr id="31749" name="Picture 2" descr="mark4">
            <a:extLst>
              <a:ext uri="{FF2B5EF4-FFF2-40B4-BE49-F238E27FC236}">
                <a16:creationId xmlns:a16="http://schemas.microsoft.com/office/drawing/2014/main" id="{9702572C-D53A-1F82-EDEB-37DC8BD2A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C9160F22-E8F4-3349-7D82-ABEE05064623}"/>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126810E0-6AC6-DA5E-A5DD-406AEBF15F9F}"/>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3476D629-4548-9817-8481-616559525E44}"/>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4156478-AC0C-4C8E-A492-BBD4EE05D413}" type="slidenum">
              <a:rPr lang="en-US" altLang="en-US" sz="1400">
                <a:latin typeface="Arial Unicode MS" pitchFamily="34" charset="-128"/>
              </a:rPr>
              <a:pPr algn="r"/>
              <a:t>13</a:t>
            </a:fld>
            <a:endParaRPr lang="en-US" altLang="en-US" sz="1400">
              <a:latin typeface="Arial Unicode MS" pitchFamily="34" charset="-128"/>
            </a:endParaRPr>
          </a:p>
        </p:txBody>
      </p:sp>
      <p:pic>
        <p:nvPicPr>
          <p:cNvPr id="32773" name="Picture 2" descr="mark5">
            <a:extLst>
              <a:ext uri="{FF2B5EF4-FFF2-40B4-BE49-F238E27FC236}">
                <a16:creationId xmlns:a16="http://schemas.microsoft.com/office/drawing/2014/main" id="{EDD64256-E45C-0171-6DDB-D3A7E45DC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6C35F58-877A-8567-2758-5392E193E915}"/>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ECE9F038-D4F4-B536-78DF-108F34813B70}"/>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47CE4D1C-8DA2-CFA1-B48E-F1412E5C7D2B}"/>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208443D-0EE8-4190-BB47-F278D4C627C5}" type="slidenum">
              <a:rPr lang="en-US" altLang="en-US" sz="1400">
                <a:latin typeface="Arial Unicode MS" pitchFamily="34" charset="-128"/>
              </a:rPr>
              <a:pPr algn="r"/>
              <a:t>14</a:t>
            </a:fld>
            <a:endParaRPr lang="en-US" altLang="en-US" sz="1400">
              <a:latin typeface="Arial Unicode MS" pitchFamily="34" charset="-128"/>
            </a:endParaRPr>
          </a:p>
        </p:txBody>
      </p:sp>
      <p:sp>
        <p:nvSpPr>
          <p:cNvPr id="679938" name="Rectangle 2">
            <a:extLst>
              <a:ext uri="{FF2B5EF4-FFF2-40B4-BE49-F238E27FC236}">
                <a16:creationId xmlns:a16="http://schemas.microsoft.com/office/drawing/2014/main" id="{8BAE8447-81F8-F72E-5E6C-F646CEAABF17}"/>
              </a:ext>
            </a:extLst>
          </p:cNvPr>
          <p:cNvSpPr>
            <a:spLocks noGrp="1" noChangeArrowheads="1"/>
          </p:cNvSpPr>
          <p:nvPr>
            <p:ph type="title"/>
          </p:nvPr>
        </p:nvSpPr>
        <p:spPr>
          <a:xfrm>
            <a:off x="0" y="533400"/>
            <a:ext cx="9144000" cy="762000"/>
          </a:xfrm>
        </p:spPr>
        <p:txBody>
          <a:bodyPr/>
          <a:lstStyle/>
          <a:p>
            <a:pPr eaLnBrk="1" hangingPunct="1">
              <a:defRPr/>
            </a:pPr>
            <a:r>
              <a:rPr lang="en-US" altLang="en-US" sz="4400" b="0"/>
              <a:t>Paul’s Perspective - II Timothy 3:15</a:t>
            </a:r>
            <a:br>
              <a:rPr lang="en-US" altLang="en-US" sz="4400"/>
            </a:br>
            <a:endParaRPr lang="en-US" altLang="en-US" sz="4400"/>
          </a:p>
        </p:txBody>
      </p:sp>
      <p:sp>
        <p:nvSpPr>
          <p:cNvPr id="679939" name="Rectangle 3">
            <a:extLst>
              <a:ext uri="{FF2B5EF4-FFF2-40B4-BE49-F238E27FC236}">
                <a16:creationId xmlns:a16="http://schemas.microsoft.com/office/drawing/2014/main" id="{7FC79C9B-7A18-CCD2-7068-210C7C130389}"/>
              </a:ext>
            </a:extLst>
          </p:cNvPr>
          <p:cNvSpPr>
            <a:spLocks noGrp="1" noChangeArrowheads="1"/>
          </p:cNvSpPr>
          <p:nvPr>
            <p:ph type="body" idx="1"/>
          </p:nvPr>
        </p:nvSpPr>
        <p:spPr>
          <a:xfrm>
            <a:off x="609600" y="1219200"/>
            <a:ext cx="8001000" cy="3810000"/>
          </a:xfrm>
        </p:spPr>
        <p:txBody>
          <a:bodyPr/>
          <a:lstStyle/>
          <a:p>
            <a:pPr eaLnBrk="1" hangingPunct="1"/>
            <a:r>
              <a:rPr lang="en-US" altLang="en-US"/>
              <a:t>“And that from a child thou hast known the </a:t>
            </a:r>
            <a:r>
              <a:rPr lang="en-US" altLang="en-US" u="sng">
                <a:solidFill>
                  <a:schemeClr val="accent1"/>
                </a:solidFill>
              </a:rPr>
              <a:t>Holy Scriptures</a:t>
            </a:r>
            <a:r>
              <a:rPr lang="en-US" altLang="en-US"/>
              <a:t>, which are able to </a:t>
            </a:r>
            <a:r>
              <a:rPr lang="en-US" altLang="en-US">
                <a:solidFill>
                  <a:schemeClr val="folHlink"/>
                </a:solidFill>
              </a:rPr>
              <a:t>make thee wise unto salvation</a:t>
            </a:r>
            <a:r>
              <a:rPr lang="en-US" altLang="en-US"/>
              <a:t> through faith which is in Yeshua the Messiah.”</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79939">
                                            <p:txEl>
                                              <p:pRg st="0" end="0"/>
                                            </p:txEl>
                                          </p:spTgt>
                                        </p:tgtEl>
                                        <p:attrNameLst>
                                          <p:attrName>style.visibility</p:attrName>
                                        </p:attrNameLst>
                                      </p:cBhvr>
                                      <p:to>
                                        <p:strVal val="visible"/>
                                      </p:to>
                                    </p:set>
                                    <p:anim calcmode="lin" valueType="num">
                                      <p:cBhvr>
                                        <p:cTn id="7" dur="500" fill="hold"/>
                                        <p:tgtEl>
                                          <p:spTgt spid="679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799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7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D4FADFA-9DA4-9DA8-EC38-04069B02A638}"/>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CBF6956B-518D-48FB-1B5E-1BEE50F8BFB2}"/>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9983FBBF-760E-37CD-CC77-D751E427DB00}"/>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19A9B4C-E06E-4CE5-A727-8EB61A3B3A07}" type="slidenum">
              <a:rPr lang="en-US" altLang="en-US" sz="1400">
                <a:latin typeface="Arial Unicode MS" pitchFamily="34" charset="-128"/>
              </a:rPr>
              <a:pPr algn="r"/>
              <a:t>15</a:t>
            </a:fld>
            <a:endParaRPr lang="en-US" altLang="en-US" sz="1400">
              <a:latin typeface="Arial Unicode MS" pitchFamily="34" charset="-128"/>
            </a:endParaRPr>
          </a:p>
        </p:txBody>
      </p:sp>
      <p:sp>
        <p:nvSpPr>
          <p:cNvPr id="743426" name="Rectangle 2">
            <a:extLst>
              <a:ext uri="{FF2B5EF4-FFF2-40B4-BE49-F238E27FC236}">
                <a16:creationId xmlns:a16="http://schemas.microsoft.com/office/drawing/2014/main" id="{4818C77E-943C-6C6A-6818-4F9121D1FA5E}"/>
              </a:ext>
            </a:extLst>
          </p:cNvPr>
          <p:cNvSpPr>
            <a:spLocks noGrp="1" noChangeArrowheads="1"/>
          </p:cNvSpPr>
          <p:nvPr>
            <p:ph type="title"/>
          </p:nvPr>
        </p:nvSpPr>
        <p:spPr>
          <a:xfrm>
            <a:off x="0" y="533400"/>
            <a:ext cx="9144000" cy="762000"/>
          </a:xfrm>
        </p:spPr>
        <p:txBody>
          <a:bodyPr/>
          <a:lstStyle/>
          <a:p>
            <a:pPr eaLnBrk="1" hangingPunct="1">
              <a:defRPr/>
            </a:pPr>
            <a:r>
              <a:rPr lang="en-US" altLang="en-US" sz="4400" b="0"/>
              <a:t>Paul’s Perspective - II Timothy 3:16</a:t>
            </a:r>
            <a:br>
              <a:rPr lang="en-US" altLang="en-US" sz="4400"/>
            </a:br>
            <a:endParaRPr lang="en-US" altLang="en-US" sz="4400"/>
          </a:p>
        </p:txBody>
      </p:sp>
      <p:sp>
        <p:nvSpPr>
          <p:cNvPr id="743427" name="Rectangle 3">
            <a:extLst>
              <a:ext uri="{FF2B5EF4-FFF2-40B4-BE49-F238E27FC236}">
                <a16:creationId xmlns:a16="http://schemas.microsoft.com/office/drawing/2014/main" id="{BF8DC5DC-67BC-CC29-B708-400D952DA2FF}"/>
              </a:ext>
            </a:extLst>
          </p:cNvPr>
          <p:cNvSpPr>
            <a:spLocks noGrp="1" noChangeArrowheads="1"/>
          </p:cNvSpPr>
          <p:nvPr>
            <p:ph type="body" idx="1"/>
          </p:nvPr>
        </p:nvSpPr>
        <p:spPr>
          <a:xfrm>
            <a:off x="0" y="1219200"/>
            <a:ext cx="9144000" cy="4114800"/>
          </a:xfrm>
        </p:spPr>
        <p:txBody>
          <a:bodyPr/>
          <a:lstStyle/>
          <a:p>
            <a:pPr eaLnBrk="1" hangingPunct="1"/>
            <a:r>
              <a:rPr lang="en-US" altLang="en-US"/>
              <a:t>“All Scripture is God breathed and is profitable for learning…</a:t>
            </a:r>
          </a:p>
          <a:p>
            <a:pPr eaLnBrk="1" hangingPunct="1"/>
            <a:r>
              <a:rPr lang="en-US" altLang="en-US"/>
              <a:t>Teaching…			    (What is right)</a:t>
            </a:r>
          </a:p>
          <a:p>
            <a:pPr eaLnBrk="1" hangingPunct="1"/>
            <a:r>
              <a:rPr lang="en-US" altLang="en-US"/>
              <a:t>Reproof…			    (What is not right)</a:t>
            </a:r>
          </a:p>
          <a:p>
            <a:pPr eaLnBrk="1" hangingPunct="1"/>
            <a:r>
              <a:rPr lang="en-US" altLang="en-US"/>
              <a:t>Correction…			    (How to get it right)</a:t>
            </a:r>
          </a:p>
          <a:p>
            <a:pPr eaLnBrk="1" hangingPunct="1"/>
            <a:r>
              <a:rPr lang="en-US" altLang="en-US"/>
              <a:t>Instruction in right-living    (How to keep it right)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43427">
                                            <p:txEl>
                                              <p:pRg st="0" end="0"/>
                                            </p:txEl>
                                          </p:spTgt>
                                        </p:tgtEl>
                                        <p:attrNameLst>
                                          <p:attrName>style.visibility</p:attrName>
                                        </p:attrNameLst>
                                      </p:cBhvr>
                                      <p:to>
                                        <p:strVal val="visible"/>
                                      </p:to>
                                    </p:set>
                                    <p:anim calcmode="lin" valueType="num">
                                      <p:cBhvr>
                                        <p:cTn id="7" dur="500" fill="hold"/>
                                        <p:tgtEl>
                                          <p:spTgt spid="7434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434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434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43427">
                                            <p:txEl>
                                              <p:pRg st="1" end="1"/>
                                            </p:txEl>
                                          </p:spTgt>
                                        </p:tgtEl>
                                        <p:attrNameLst>
                                          <p:attrName>style.visibility</p:attrName>
                                        </p:attrNameLst>
                                      </p:cBhvr>
                                      <p:to>
                                        <p:strVal val="visible"/>
                                      </p:to>
                                    </p:set>
                                    <p:anim calcmode="lin" valueType="num">
                                      <p:cBhvr>
                                        <p:cTn id="14" dur="500" fill="hold"/>
                                        <p:tgtEl>
                                          <p:spTgt spid="74342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4342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4342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43427">
                                            <p:txEl>
                                              <p:pRg st="2" end="2"/>
                                            </p:txEl>
                                          </p:spTgt>
                                        </p:tgtEl>
                                        <p:attrNameLst>
                                          <p:attrName>style.visibility</p:attrName>
                                        </p:attrNameLst>
                                      </p:cBhvr>
                                      <p:to>
                                        <p:strVal val="visible"/>
                                      </p:to>
                                    </p:set>
                                    <p:anim calcmode="lin" valueType="num">
                                      <p:cBhvr>
                                        <p:cTn id="21" dur="500" fill="hold"/>
                                        <p:tgtEl>
                                          <p:spTgt spid="7434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4342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4342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43427">
                                            <p:txEl>
                                              <p:pRg st="3" end="3"/>
                                            </p:txEl>
                                          </p:spTgt>
                                        </p:tgtEl>
                                        <p:attrNameLst>
                                          <p:attrName>style.visibility</p:attrName>
                                        </p:attrNameLst>
                                      </p:cBhvr>
                                      <p:to>
                                        <p:strVal val="visible"/>
                                      </p:to>
                                    </p:set>
                                    <p:anim calcmode="lin" valueType="num">
                                      <p:cBhvr>
                                        <p:cTn id="28" dur="500" fill="hold"/>
                                        <p:tgtEl>
                                          <p:spTgt spid="74342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4342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4342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43427">
                                            <p:txEl>
                                              <p:pRg st="4" end="4"/>
                                            </p:txEl>
                                          </p:spTgt>
                                        </p:tgtEl>
                                        <p:attrNameLst>
                                          <p:attrName>style.visibility</p:attrName>
                                        </p:attrNameLst>
                                      </p:cBhvr>
                                      <p:to>
                                        <p:strVal val="visible"/>
                                      </p:to>
                                    </p:set>
                                    <p:anim calcmode="lin" valueType="num">
                                      <p:cBhvr>
                                        <p:cTn id="35" dur="500" fill="hold"/>
                                        <p:tgtEl>
                                          <p:spTgt spid="74342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4342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43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F41960F-4DD4-A078-4BD7-41635B452CA2}"/>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5DC88594-8D5A-BC4F-EE59-7D21B37408F7}"/>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21F33C82-FF62-8CCE-EBD6-0E1548156148}"/>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6F03EEA-5E21-4CC8-B8E8-6E5D13323968}" type="slidenum">
              <a:rPr lang="en-US" altLang="en-US" sz="1400">
                <a:latin typeface="Arial Unicode MS" pitchFamily="34" charset="-128"/>
              </a:rPr>
              <a:pPr algn="r"/>
              <a:t>16</a:t>
            </a:fld>
            <a:endParaRPr lang="en-US" altLang="en-US" sz="1400">
              <a:latin typeface="Arial Unicode MS" pitchFamily="34" charset="-128"/>
            </a:endParaRPr>
          </a:p>
        </p:txBody>
      </p:sp>
      <p:sp>
        <p:nvSpPr>
          <p:cNvPr id="889858" name="Rectangle 2">
            <a:extLst>
              <a:ext uri="{FF2B5EF4-FFF2-40B4-BE49-F238E27FC236}">
                <a16:creationId xmlns:a16="http://schemas.microsoft.com/office/drawing/2014/main" id="{57AAD723-6CAA-E8A7-07F8-0DAB75442BEE}"/>
              </a:ext>
            </a:extLst>
          </p:cNvPr>
          <p:cNvSpPr>
            <a:spLocks noGrp="1" noChangeArrowheads="1"/>
          </p:cNvSpPr>
          <p:nvPr>
            <p:ph type="title"/>
          </p:nvPr>
        </p:nvSpPr>
        <p:spPr>
          <a:xfrm>
            <a:off x="685800" y="76200"/>
            <a:ext cx="7772400" cy="1143000"/>
          </a:xfrm>
        </p:spPr>
        <p:txBody>
          <a:bodyPr/>
          <a:lstStyle/>
          <a:p>
            <a:pPr eaLnBrk="1" hangingPunct="1">
              <a:defRPr/>
            </a:pPr>
            <a:r>
              <a:rPr lang="en-US" altLang="en-US" b="0"/>
              <a:t>The Microscope of Reality</a:t>
            </a:r>
          </a:p>
        </p:txBody>
      </p:sp>
      <p:sp>
        <p:nvSpPr>
          <p:cNvPr id="62470" name="Rectangle 3">
            <a:extLst>
              <a:ext uri="{FF2B5EF4-FFF2-40B4-BE49-F238E27FC236}">
                <a16:creationId xmlns:a16="http://schemas.microsoft.com/office/drawing/2014/main" id="{B33D99BF-856A-17EC-780C-0F2006841BD0}"/>
              </a:ext>
            </a:extLst>
          </p:cNvPr>
          <p:cNvSpPr>
            <a:spLocks noGrp="1" noChangeArrowheads="1"/>
          </p:cNvSpPr>
          <p:nvPr>
            <p:ph type="body" idx="1"/>
          </p:nvPr>
        </p:nvSpPr>
        <p:spPr>
          <a:xfrm>
            <a:off x="685800" y="1219200"/>
            <a:ext cx="7772400" cy="4419600"/>
          </a:xfrm>
        </p:spPr>
        <p:txBody>
          <a:bodyPr/>
          <a:lstStyle/>
          <a:p>
            <a:pPr eaLnBrk="1" hangingPunct="1"/>
            <a:r>
              <a:rPr lang="en-US" altLang="en-US" dirty="0">
                <a:solidFill>
                  <a:schemeClr val="folHlink"/>
                </a:solidFill>
              </a:rPr>
              <a:t>The Timeline</a:t>
            </a:r>
          </a:p>
        </p:txBody>
      </p:sp>
    </p:spTree>
    <p:custDataLst>
      <p:tags r:id="rId1"/>
    </p:custData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3620133E-EA74-E6F8-4616-605A17C3DFD3}"/>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C0BD76BB-CA93-A5FA-AB61-C45F5C670DBC}"/>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2F1C44FC-78F1-16C6-28EB-DC3F8139F9E5}"/>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175473E-356F-4E4D-9D74-E8723710B43D}" type="slidenum">
              <a:rPr lang="en-US" altLang="en-US" sz="1400">
                <a:latin typeface="Arial Unicode MS" pitchFamily="34" charset="-128"/>
              </a:rPr>
              <a:pPr algn="r"/>
              <a:t>17</a:t>
            </a:fld>
            <a:endParaRPr lang="en-US" altLang="en-US" sz="1400">
              <a:latin typeface="Arial Unicode MS" pitchFamily="34" charset="-128"/>
            </a:endParaRPr>
          </a:p>
        </p:txBody>
      </p:sp>
      <p:pic>
        <p:nvPicPr>
          <p:cNvPr id="63493" name="Picture 6" descr="t0">
            <a:extLst>
              <a:ext uri="{FF2B5EF4-FFF2-40B4-BE49-F238E27FC236}">
                <a16:creationId xmlns:a16="http://schemas.microsoft.com/office/drawing/2014/main" id="{A9C81F71-FDA4-5764-A5C3-B7C062707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0CA89B35-4A61-EE0B-71C3-52317E51C125}"/>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CC447755-50A0-22F9-7D11-2CBCB9764286}"/>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23E8640D-7D5F-B8F7-3D2D-CADE72A9B09C}"/>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AB9AB78-D547-4966-845B-1AEB5C863AE8}" type="slidenum">
              <a:rPr lang="en-US" altLang="en-US" sz="1400">
                <a:latin typeface="Arial Unicode MS" pitchFamily="34" charset="-128"/>
              </a:rPr>
              <a:pPr algn="r"/>
              <a:t>18</a:t>
            </a:fld>
            <a:endParaRPr lang="en-US" altLang="en-US" sz="1400">
              <a:latin typeface="Arial Unicode MS" pitchFamily="34" charset="-128"/>
            </a:endParaRPr>
          </a:p>
        </p:txBody>
      </p:sp>
      <p:pic>
        <p:nvPicPr>
          <p:cNvPr id="64517" name="Picture 2" descr="t1">
            <a:extLst>
              <a:ext uri="{FF2B5EF4-FFF2-40B4-BE49-F238E27FC236}">
                <a16:creationId xmlns:a16="http://schemas.microsoft.com/office/drawing/2014/main" id="{EB912CAF-3B18-C43F-D2C3-F86B93812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6B6E87B-72AF-D80B-119D-3556A4C4446B}"/>
              </a:ext>
            </a:extLst>
          </p:cNvPr>
          <p:cNvSpPr>
            <a:spLocks noGrp="1"/>
          </p:cNvSpPr>
          <p:nvPr>
            <p:ph type="dt" sz="quarter" idx="10"/>
          </p:nvPr>
        </p:nvSpPr>
        <p:spPr/>
        <p:txBody>
          <a:bodyPr/>
          <a:lstStyle/>
          <a:p>
            <a:pPr>
              <a:defRPr/>
            </a:pPr>
            <a:r>
              <a:rPr lang="en-US" altLang="en-US"/>
              <a:t>October 16, 2022</a:t>
            </a:r>
          </a:p>
        </p:txBody>
      </p:sp>
      <p:sp>
        <p:nvSpPr>
          <p:cNvPr id="5" name="Footer Placeholder 2">
            <a:extLst>
              <a:ext uri="{FF2B5EF4-FFF2-40B4-BE49-F238E27FC236}">
                <a16:creationId xmlns:a16="http://schemas.microsoft.com/office/drawing/2014/main" id="{2D75CE96-710C-5A48-CDCC-176721894A83}"/>
              </a:ext>
            </a:extLst>
          </p:cNvPr>
          <p:cNvSpPr>
            <a:spLocks noGrp="1"/>
          </p:cNvSpPr>
          <p:nvPr>
            <p:ph type="ftr" sz="quarter" idx="11"/>
          </p:nvPr>
        </p:nvSpPr>
        <p:spPr/>
        <p:txBody>
          <a:bodyPr/>
          <a:lstStyle/>
          <a:p>
            <a:pPr>
              <a:defRPr/>
            </a:pPr>
            <a:r>
              <a:rPr lang="en-US" altLang="en-US"/>
              <a:t>http://hodf.org</a:t>
            </a:r>
          </a:p>
        </p:txBody>
      </p:sp>
      <p:sp>
        <p:nvSpPr>
          <p:cNvPr id="6" name="Slide Number Placeholder 3">
            <a:extLst>
              <a:ext uri="{FF2B5EF4-FFF2-40B4-BE49-F238E27FC236}">
                <a16:creationId xmlns:a16="http://schemas.microsoft.com/office/drawing/2014/main" id="{4B8CC1A3-CE2D-A530-BA0B-BB82FAE9F9C6}"/>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E7693C4-4538-41D6-9762-0DA41F8A071B}" type="slidenum">
              <a:rPr lang="en-US" altLang="en-US" sz="1400">
                <a:latin typeface="Arial Unicode MS" pitchFamily="34" charset="-128"/>
              </a:rPr>
              <a:pPr algn="r"/>
              <a:t>19</a:t>
            </a:fld>
            <a:endParaRPr lang="en-US" altLang="en-US" sz="1400">
              <a:latin typeface="Arial Unicode MS" pitchFamily="34" charset="-128"/>
            </a:endParaRPr>
          </a:p>
        </p:txBody>
      </p:sp>
      <p:pic>
        <p:nvPicPr>
          <p:cNvPr id="65541" name="Picture 2" descr="t2">
            <a:extLst>
              <a:ext uri="{FF2B5EF4-FFF2-40B4-BE49-F238E27FC236}">
                <a16:creationId xmlns:a16="http://schemas.microsoft.com/office/drawing/2014/main" id="{66493F4F-B9F0-D711-D6BF-776DFB7A4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 Box 3">
            <a:extLst>
              <a:ext uri="{FF2B5EF4-FFF2-40B4-BE49-F238E27FC236}">
                <a16:creationId xmlns:a16="http://schemas.microsoft.com/office/drawing/2014/main" id="{8423842F-D107-1E3B-B9EB-CE4BC9CA432C}"/>
              </a:ext>
            </a:extLst>
          </p:cNvPr>
          <p:cNvSpPr txBox="1">
            <a:spLocks noChangeArrowheads="1"/>
          </p:cNvSpPr>
          <p:nvPr/>
        </p:nvSpPr>
        <p:spPr bwMode="auto">
          <a:xfrm>
            <a:off x="1676400" y="5181600"/>
            <a:ext cx="5540375" cy="457200"/>
          </a:xfrm>
          <a:prstGeom prst="rect">
            <a:avLst/>
          </a:prstGeom>
          <a:solidFill>
            <a:schemeClr val="accent1"/>
          </a:solidFill>
          <a:ln>
            <a:noFill/>
          </a:ln>
          <a:effectLst/>
          <a:extLs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a:solidFill>
                  <a:schemeClr val="bg2"/>
                </a:solidFill>
              </a:rPr>
              <a:t>Studied under the Apostle John for 20 years</a:t>
            </a:r>
            <a:endParaRPr lang="en-US" altLang="en-US"/>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36F9033-8451-31DA-D206-543C985DD327}"/>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8A0F5B2F-919C-50C3-1A90-B668D5EA807C}"/>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19716ECE-B4F9-9AB7-EB4F-3D7937B6C7DE}"/>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FC88FFB-B803-4D68-A0B1-011CD7C203D8}" type="slidenum">
              <a:rPr lang="en-US" altLang="en-US" sz="1400">
                <a:latin typeface="Arial Unicode MS" pitchFamily="34" charset="-128"/>
              </a:rPr>
              <a:pPr algn="r"/>
              <a:t>2</a:t>
            </a:fld>
            <a:endParaRPr lang="en-US" altLang="en-US" sz="1400">
              <a:latin typeface="Arial Unicode MS" pitchFamily="34" charset="-128"/>
            </a:endParaRPr>
          </a:p>
        </p:txBody>
      </p:sp>
      <p:sp>
        <p:nvSpPr>
          <p:cNvPr id="869378" name="Rectangle 2">
            <a:extLst>
              <a:ext uri="{FF2B5EF4-FFF2-40B4-BE49-F238E27FC236}">
                <a16:creationId xmlns:a16="http://schemas.microsoft.com/office/drawing/2014/main" id="{D76E3767-F07F-2E75-7C8D-0CBFA45044E5}"/>
              </a:ext>
            </a:extLst>
          </p:cNvPr>
          <p:cNvSpPr>
            <a:spLocks noGrp="1" noChangeArrowheads="1"/>
          </p:cNvSpPr>
          <p:nvPr>
            <p:ph type="title"/>
          </p:nvPr>
        </p:nvSpPr>
        <p:spPr>
          <a:xfrm>
            <a:off x="685800" y="76200"/>
            <a:ext cx="7772400" cy="1143000"/>
          </a:xfrm>
        </p:spPr>
        <p:txBody>
          <a:bodyPr/>
          <a:lstStyle/>
          <a:p>
            <a:pPr eaLnBrk="1" hangingPunct="1">
              <a:defRPr/>
            </a:pPr>
            <a:r>
              <a:rPr lang="en-US" altLang="en-US" b="0"/>
              <a:t>Review</a:t>
            </a:r>
          </a:p>
        </p:txBody>
      </p:sp>
      <p:sp>
        <p:nvSpPr>
          <p:cNvPr id="13318" name="Rectangle 3">
            <a:extLst>
              <a:ext uri="{FF2B5EF4-FFF2-40B4-BE49-F238E27FC236}">
                <a16:creationId xmlns:a16="http://schemas.microsoft.com/office/drawing/2014/main" id="{D298C7C3-5EFC-A3E7-B9E8-9D056AC32C06}"/>
              </a:ext>
            </a:extLst>
          </p:cNvPr>
          <p:cNvSpPr>
            <a:spLocks noGrp="1" noChangeArrowheads="1"/>
          </p:cNvSpPr>
          <p:nvPr>
            <p:ph type="body" idx="1"/>
          </p:nvPr>
        </p:nvSpPr>
        <p:spPr>
          <a:xfrm>
            <a:off x="685800" y="990600"/>
            <a:ext cx="7772400" cy="4800600"/>
          </a:xfrm>
        </p:spPr>
        <p:txBody>
          <a:bodyPr/>
          <a:lstStyle/>
          <a:p>
            <a:pPr eaLnBrk="1" hangingPunct="1"/>
            <a:r>
              <a:rPr lang="en-US" altLang="en-US" dirty="0">
                <a:solidFill>
                  <a:schemeClr val="folHlink"/>
                </a:solidFill>
              </a:rPr>
              <a:t>Clement of Rome</a:t>
            </a:r>
            <a:r>
              <a:rPr lang="en-US" altLang="en-US" dirty="0"/>
              <a:t>*</a:t>
            </a:r>
          </a:p>
          <a:p>
            <a:pPr eaLnBrk="1" hangingPunct="1"/>
            <a:r>
              <a:rPr lang="en-US" altLang="en-US" dirty="0">
                <a:solidFill>
                  <a:srgbClr val="6C6C6C"/>
                </a:solidFill>
              </a:rPr>
              <a:t>Dr. Phillip Carrington and Mark</a:t>
            </a:r>
          </a:p>
          <a:p>
            <a:pPr eaLnBrk="1" hangingPunct="1"/>
            <a:endParaRPr lang="en-US" altLang="en-US"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4A20D441-A105-0F22-7BB8-F7D2836A14BB}"/>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89905506-FF91-228C-8BF7-BA9C88E336E1}"/>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13257873-8500-FD3C-9CFF-C925DAECB6DA}"/>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7F30DF3-7AA7-4482-8AE3-A18E1B6015DD}" type="slidenum">
              <a:rPr lang="en-US" altLang="en-US" sz="1400">
                <a:latin typeface="Arial Unicode MS" pitchFamily="34" charset="-128"/>
              </a:rPr>
              <a:pPr algn="r"/>
              <a:t>20</a:t>
            </a:fld>
            <a:endParaRPr lang="en-US" altLang="en-US" sz="1400">
              <a:latin typeface="Arial Unicode MS" pitchFamily="34" charset="-128"/>
            </a:endParaRPr>
          </a:p>
        </p:txBody>
      </p:sp>
      <p:pic>
        <p:nvPicPr>
          <p:cNvPr id="66565" name="Picture 2" descr="t3">
            <a:extLst>
              <a:ext uri="{FF2B5EF4-FFF2-40B4-BE49-F238E27FC236}">
                <a16:creationId xmlns:a16="http://schemas.microsoft.com/office/drawing/2014/main" id="{8F1999E1-A389-8ECB-41AD-F9DC54D99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7BAC5D2D-EDAE-E024-3075-B2B629EE894B}"/>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BCF14443-BB05-E816-C530-1D7D28EF232B}"/>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ED1E5139-9D62-3077-B8EA-F69C2511F6A8}"/>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9971A57-AF08-440F-B85E-ACE873AB4E2A}" type="slidenum">
              <a:rPr lang="en-US" altLang="en-US" sz="1400">
                <a:latin typeface="Arial Unicode MS" pitchFamily="34" charset="-128"/>
              </a:rPr>
              <a:pPr algn="r"/>
              <a:t>21</a:t>
            </a:fld>
            <a:endParaRPr lang="en-US" altLang="en-US" sz="1400">
              <a:latin typeface="Arial Unicode MS" pitchFamily="34" charset="-128"/>
            </a:endParaRPr>
          </a:p>
        </p:txBody>
      </p:sp>
      <p:pic>
        <p:nvPicPr>
          <p:cNvPr id="67589" name="Picture 2" descr="t4">
            <a:extLst>
              <a:ext uri="{FF2B5EF4-FFF2-40B4-BE49-F238E27FC236}">
                <a16:creationId xmlns:a16="http://schemas.microsoft.com/office/drawing/2014/main" id="{6D7E8085-EC39-23EE-E379-05F41EC50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BB1CDC50-2DAC-994F-31AB-CE0FABD75DCF}"/>
              </a:ext>
            </a:extLst>
          </p:cNvPr>
          <p:cNvSpPr>
            <a:spLocks noGrp="1"/>
          </p:cNvSpPr>
          <p:nvPr>
            <p:ph type="dt" sz="quarter" idx="10"/>
          </p:nvPr>
        </p:nvSpPr>
        <p:spPr/>
        <p:txBody>
          <a:bodyPr/>
          <a:lstStyle/>
          <a:p>
            <a:pPr>
              <a:defRPr/>
            </a:pPr>
            <a:r>
              <a:rPr lang="en-US" altLang="en-US"/>
              <a:t>October 16, 2022</a:t>
            </a:r>
          </a:p>
        </p:txBody>
      </p:sp>
      <p:sp>
        <p:nvSpPr>
          <p:cNvPr id="5" name="Footer Placeholder 2">
            <a:extLst>
              <a:ext uri="{FF2B5EF4-FFF2-40B4-BE49-F238E27FC236}">
                <a16:creationId xmlns:a16="http://schemas.microsoft.com/office/drawing/2014/main" id="{0A60D815-2D5B-FBB4-44F3-4C3A21FEA2FC}"/>
              </a:ext>
            </a:extLst>
          </p:cNvPr>
          <p:cNvSpPr>
            <a:spLocks noGrp="1"/>
          </p:cNvSpPr>
          <p:nvPr>
            <p:ph type="ftr" sz="quarter" idx="11"/>
          </p:nvPr>
        </p:nvSpPr>
        <p:spPr/>
        <p:txBody>
          <a:bodyPr/>
          <a:lstStyle/>
          <a:p>
            <a:pPr>
              <a:defRPr/>
            </a:pPr>
            <a:r>
              <a:rPr lang="en-US" altLang="en-US"/>
              <a:t>http://hodf.org</a:t>
            </a:r>
          </a:p>
        </p:txBody>
      </p:sp>
      <p:sp>
        <p:nvSpPr>
          <p:cNvPr id="6" name="Slide Number Placeholder 3">
            <a:extLst>
              <a:ext uri="{FF2B5EF4-FFF2-40B4-BE49-F238E27FC236}">
                <a16:creationId xmlns:a16="http://schemas.microsoft.com/office/drawing/2014/main" id="{0FC0A3E3-9460-61FD-1627-A68979E8C45A}"/>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F29622A-373F-41CA-8F0A-58EFAAA87DDE}" type="slidenum">
              <a:rPr lang="en-US" altLang="en-US" sz="1400">
                <a:latin typeface="Arial Unicode MS" pitchFamily="34" charset="-128"/>
              </a:rPr>
              <a:pPr algn="r"/>
              <a:t>22</a:t>
            </a:fld>
            <a:endParaRPr lang="en-US" altLang="en-US" sz="1400">
              <a:latin typeface="Arial Unicode MS" pitchFamily="34" charset="-128"/>
            </a:endParaRPr>
          </a:p>
        </p:txBody>
      </p:sp>
      <p:pic>
        <p:nvPicPr>
          <p:cNvPr id="68613" name="Picture 2" descr="t5">
            <a:extLst>
              <a:ext uri="{FF2B5EF4-FFF2-40B4-BE49-F238E27FC236}">
                <a16:creationId xmlns:a16="http://schemas.microsoft.com/office/drawing/2014/main" id="{B0141CE2-747F-9C34-38AB-79E341708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 Box 3">
            <a:extLst>
              <a:ext uri="{FF2B5EF4-FFF2-40B4-BE49-F238E27FC236}">
                <a16:creationId xmlns:a16="http://schemas.microsoft.com/office/drawing/2014/main" id="{2C0F7076-2A7B-8191-C167-72A30DBA6C1D}"/>
              </a:ext>
            </a:extLst>
          </p:cNvPr>
          <p:cNvSpPr txBox="1">
            <a:spLocks noChangeArrowheads="1"/>
          </p:cNvSpPr>
          <p:nvPr/>
        </p:nvSpPr>
        <p:spPr bwMode="auto">
          <a:xfrm>
            <a:off x="2438400" y="5181600"/>
            <a:ext cx="3319463" cy="457200"/>
          </a:xfrm>
          <a:prstGeom prst="rect">
            <a:avLst/>
          </a:prstGeom>
          <a:solidFill>
            <a:schemeClr val="accent1"/>
          </a:solidFill>
          <a:ln>
            <a:noFill/>
          </a:ln>
          <a:effectLst/>
          <a:extLs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a:solidFill>
                  <a:schemeClr val="bg2"/>
                </a:solidFill>
              </a:rPr>
              <a:t>Sacrifices and the Levites</a:t>
            </a:r>
            <a:endParaRPr lang="en-US" altLang="en-US"/>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1DCA347F-25F4-7C64-B09C-BCE0460F3F35}"/>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2138B72C-5C51-4C7F-006F-B1086B57FE6D}"/>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9A7F5AC1-C090-91D0-67A8-EBCBBB5CE61B}"/>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1DFD832-3DB3-41DF-9EBD-859CA06CAD1F}" type="slidenum">
              <a:rPr lang="en-US" altLang="en-US" sz="1400">
                <a:latin typeface="Arial Unicode MS" pitchFamily="34" charset="-128"/>
              </a:rPr>
              <a:pPr algn="r"/>
              <a:t>23</a:t>
            </a:fld>
            <a:endParaRPr lang="en-US" altLang="en-US" sz="1400">
              <a:latin typeface="Arial Unicode MS" pitchFamily="34" charset="-128"/>
            </a:endParaRPr>
          </a:p>
        </p:txBody>
      </p:sp>
      <p:pic>
        <p:nvPicPr>
          <p:cNvPr id="69637" name="Picture 2" descr="t6">
            <a:extLst>
              <a:ext uri="{FF2B5EF4-FFF2-40B4-BE49-F238E27FC236}">
                <a16:creationId xmlns:a16="http://schemas.microsoft.com/office/drawing/2014/main" id="{8B8E3D83-A79C-6DA8-F4B4-7DB8F71DC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3E3064-FD1F-C1E0-8B83-D0F48040F145}"/>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14A0D8A4-40F7-6130-56CD-509781D39A0B}"/>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A9A462C2-429A-7C2C-5B09-4EA5505E75CF}"/>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5A4D7D1-D0AB-44F0-A2F1-B1A6D6177373}" type="slidenum">
              <a:rPr lang="en-US" altLang="en-US" sz="1400">
                <a:latin typeface="Arial Unicode MS" pitchFamily="34" charset="-128"/>
              </a:rPr>
              <a:pPr algn="r"/>
              <a:t>24</a:t>
            </a:fld>
            <a:endParaRPr lang="en-US" altLang="en-US" sz="1400">
              <a:latin typeface="Arial Unicode MS" pitchFamily="34" charset="-128"/>
            </a:endParaRPr>
          </a:p>
        </p:txBody>
      </p:sp>
      <p:sp>
        <p:nvSpPr>
          <p:cNvPr id="70661" name="Rectangle 2">
            <a:extLst>
              <a:ext uri="{FF2B5EF4-FFF2-40B4-BE49-F238E27FC236}">
                <a16:creationId xmlns:a16="http://schemas.microsoft.com/office/drawing/2014/main" id="{BE38A6BE-933F-37B6-131D-BC8C45AE3CA5}"/>
              </a:ext>
            </a:extLst>
          </p:cNvPr>
          <p:cNvSpPr>
            <a:spLocks noGrp="1" noChangeArrowheads="1"/>
          </p:cNvSpPr>
          <p:nvPr>
            <p:ph type="title"/>
          </p:nvPr>
        </p:nvSpPr>
        <p:spPr>
          <a:xfrm>
            <a:off x="685800" y="76200"/>
            <a:ext cx="7772400" cy="1143000"/>
          </a:xfrm>
        </p:spPr>
        <p:txBody>
          <a:bodyPr/>
          <a:lstStyle/>
          <a:p>
            <a:pPr eaLnBrk="1" hangingPunct="1"/>
            <a:r>
              <a:rPr lang="en-US" altLang="en-US" sz="4400" b="0">
                <a:effectLst/>
              </a:rPr>
              <a:t>Ignatius to the Magnesians</a:t>
            </a:r>
          </a:p>
        </p:txBody>
      </p:sp>
      <p:sp>
        <p:nvSpPr>
          <p:cNvPr id="907267" name="Rectangle 3">
            <a:extLst>
              <a:ext uri="{FF2B5EF4-FFF2-40B4-BE49-F238E27FC236}">
                <a16:creationId xmlns:a16="http://schemas.microsoft.com/office/drawing/2014/main" id="{5929BF80-12BE-4F3F-8A98-3A19E4EC45E1}"/>
              </a:ext>
            </a:extLst>
          </p:cNvPr>
          <p:cNvSpPr>
            <a:spLocks noGrp="1" noChangeArrowheads="1"/>
          </p:cNvSpPr>
          <p:nvPr>
            <p:ph type="body" idx="1"/>
          </p:nvPr>
        </p:nvSpPr>
        <p:spPr>
          <a:xfrm>
            <a:off x="685800" y="1295400"/>
            <a:ext cx="7772400" cy="4724400"/>
          </a:xfrm>
        </p:spPr>
        <p:txBody>
          <a:bodyPr/>
          <a:lstStyle/>
          <a:p>
            <a:pPr eaLnBrk="1" hangingPunct="1"/>
            <a:r>
              <a:rPr lang="en-US" altLang="en-US"/>
              <a:t>8.1 Be not seduced by strange doctrines nor by antiquated fables, which are profitless.</a:t>
            </a:r>
          </a:p>
          <a:p>
            <a:pPr eaLnBrk="1" hangingPunct="1"/>
            <a:r>
              <a:rPr lang="en-US" altLang="en-US"/>
              <a:t>8.2  For if even unto this day we live according to the manner of Judaic concepts, we admit that we have not received grace: for the Godly prophets lived the way Yeshua did.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07267">
                                            <p:txEl>
                                              <p:pRg st="0" end="0"/>
                                            </p:txEl>
                                          </p:spTgt>
                                        </p:tgtEl>
                                        <p:attrNameLst>
                                          <p:attrName>style.visibility</p:attrName>
                                        </p:attrNameLst>
                                      </p:cBhvr>
                                      <p:to>
                                        <p:strVal val="visible"/>
                                      </p:to>
                                    </p:set>
                                    <p:anim calcmode="lin" valueType="num">
                                      <p:cBhvr>
                                        <p:cTn id="7" dur="500" fill="hold"/>
                                        <p:tgtEl>
                                          <p:spTgt spid="907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072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072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07267">
                                            <p:txEl>
                                              <p:pRg st="1" end="1"/>
                                            </p:txEl>
                                          </p:spTgt>
                                        </p:tgtEl>
                                        <p:attrNameLst>
                                          <p:attrName>style.visibility</p:attrName>
                                        </p:attrNameLst>
                                      </p:cBhvr>
                                      <p:to>
                                        <p:strVal val="visible"/>
                                      </p:to>
                                    </p:set>
                                    <p:anim calcmode="lin" valueType="num">
                                      <p:cBhvr>
                                        <p:cTn id="14" dur="500" fill="hold"/>
                                        <p:tgtEl>
                                          <p:spTgt spid="90726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0726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07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A0C938F9-E818-F5F2-40ED-EEB7182F2984}"/>
              </a:ext>
            </a:extLst>
          </p:cNvPr>
          <p:cNvSpPr>
            <a:spLocks noGrp="1"/>
          </p:cNvSpPr>
          <p:nvPr>
            <p:ph type="dt" sz="quarter" idx="10"/>
          </p:nvPr>
        </p:nvSpPr>
        <p:spPr/>
        <p:txBody>
          <a:bodyPr/>
          <a:lstStyle/>
          <a:p>
            <a:pPr>
              <a:defRPr/>
            </a:pPr>
            <a:r>
              <a:rPr lang="en-US" altLang="en-US"/>
              <a:t>October 16, 2022</a:t>
            </a:r>
          </a:p>
        </p:txBody>
      </p:sp>
      <p:sp>
        <p:nvSpPr>
          <p:cNvPr id="5" name="Footer Placeholder 2">
            <a:extLst>
              <a:ext uri="{FF2B5EF4-FFF2-40B4-BE49-F238E27FC236}">
                <a16:creationId xmlns:a16="http://schemas.microsoft.com/office/drawing/2014/main" id="{17B1BBC8-7A0D-F367-6E77-0AFCB3602B50}"/>
              </a:ext>
            </a:extLst>
          </p:cNvPr>
          <p:cNvSpPr>
            <a:spLocks noGrp="1"/>
          </p:cNvSpPr>
          <p:nvPr>
            <p:ph type="ftr" sz="quarter" idx="11"/>
          </p:nvPr>
        </p:nvSpPr>
        <p:spPr/>
        <p:txBody>
          <a:bodyPr/>
          <a:lstStyle/>
          <a:p>
            <a:pPr>
              <a:defRPr/>
            </a:pPr>
            <a:r>
              <a:rPr lang="en-US" altLang="en-US"/>
              <a:t>http://hodf.org</a:t>
            </a:r>
          </a:p>
        </p:txBody>
      </p:sp>
      <p:sp>
        <p:nvSpPr>
          <p:cNvPr id="6" name="Slide Number Placeholder 3">
            <a:extLst>
              <a:ext uri="{FF2B5EF4-FFF2-40B4-BE49-F238E27FC236}">
                <a16:creationId xmlns:a16="http://schemas.microsoft.com/office/drawing/2014/main" id="{246B6058-4559-0CD3-16C2-1AB6115F2FE4}"/>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217BEA3-4527-4C31-B72E-F58C5E2D4B4A}" type="slidenum">
              <a:rPr lang="en-US" altLang="en-US" sz="1400">
                <a:latin typeface="Arial Unicode MS" pitchFamily="34" charset="-128"/>
              </a:rPr>
              <a:pPr algn="r"/>
              <a:t>25</a:t>
            </a:fld>
            <a:endParaRPr lang="en-US" altLang="en-US" sz="1400">
              <a:latin typeface="Arial Unicode MS" pitchFamily="34" charset="-128"/>
            </a:endParaRPr>
          </a:p>
        </p:txBody>
      </p:sp>
      <p:pic>
        <p:nvPicPr>
          <p:cNvPr id="73733" name="Picture 2" descr="t7">
            <a:extLst>
              <a:ext uri="{FF2B5EF4-FFF2-40B4-BE49-F238E27FC236}">
                <a16:creationId xmlns:a16="http://schemas.microsoft.com/office/drawing/2014/main" id="{84796F64-F66D-B140-898B-B401BABEE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3">
            <a:extLst>
              <a:ext uri="{FF2B5EF4-FFF2-40B4-BE49-F238E27FC236}">
                <a16:creationId xmlns:a16="http://schemas.microsoft.com/office/drawing/2014/main" id="{A426AFD3-1A09-5979-4857-B9A3DC93CB56}"/>
              </a:ext>
            </a:extLst>
          </p:cNvPr>
          <p:cNvSpPr txBox="1">
            <a:spLocks noChangeArrowheads="1"/>
          </p:cNvSpPr>
          <p:nvPr/>
        </p:nvSpPr>
        <p:spPr bwMode="auto">
          <a:xfrm>
            <a:off x="3429000" y="5181600"/>
            <a:ext cx="1614488" cy="457200"/>
          </a:xfrm>
          <a:prstGeom prst="rect">
            <a:avLst/>
          </a:prstGeom>
          <a:solidFill>
            <a:schemeClr val="accent1"/>
          </a:solidFill>
          <a:ln>
            <a:noFill/>
          </a:ln>
          <a:effectLst/>
          <a:extLs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a:solidFill>
                  <a:schemeClr val="bg2"/>
                </a:solidFill>
              </a:rPr>
              <a:t>Two quotes</a:t>
            </a:r>
            <a:endParaRPr lang="en-US" altLang="en-US"/>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01804DC-7E1B-6FB6-C8C3-58C920F0643C}"/>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03F1D165-F087-125F-DDA5-0AB6646FB183}"/>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9A0CD1B0-CBB7-02E5-35ED-5A14E793715B}"/>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E087951-4A60-4D9B-A7CA-1153767E847B}" type="slidenum">
              <a:rPr lang="en-US" altLang="en-US" sz="1400">
                <a:latin typeface="Arial Unicode MS" pitchFamily="34" charset="-128"/>
              </a:rPr>
              <a:pPr algn="r"/>
              <a:t>26</a:t>
            </a:fld>
            <a:endParaRPr lang="en-US" altLang="en-US" sz="1400">
              <a:latin typeface="Arial Unicode MS" pitchFamily="34" charset="-128"/>
            </a:endParaRPr>
          </a:p>
        </p:txBody>
      </p:sp>
      <p:sp>
        <p:nvSpPr>
          <p:cNvPr id="74757" name="Rectangle 2">
            <a:extLst>
              <a:ext uri="{FF2B5EF4-FFF2-40B4-BE49-F238E27FC236}">
                <a16:creationId xmlns:a16="http://schemas.microsoft.com/office/drawing/2014/main" id="{F6DD4A5D-5D9A-88B2-F7EC-7AEB5074DB29}"/>
              </a:ext>
            </a:extLst>
          </p:cNvPr>
          <p:cNvSpPr>
            <a:spLocks noGrp="1" noChangeArrowheads="1"/>
          </p:cNvSpPr>
          <p:nvPr>
            <p:ph type="title"/>
          </p:nvPr>
        </p:nvSpPr>
        <p:spPr>
          <a:xfrm>
            <a:off x="685800" y="76200"/>
            <a:ext cx="7772400" cy="1143000"/>
          </a:xfrm>
        </p:spPr>
        <p:txBody>
          <a:bodyPr/>
          <a:lstStyle/>
          <a:p>
            <a:pPr eaLnBrk="1" hangingPunct="1"/>
            <a:r>
              <a:rPr lang="en-US" altLang="en-US" b="0">
                <a:effectLst/>
              </a:rPr>
              <a:t>Eusebius</a:t>
            </a:r>
          </a:p>
        </p:txBody>
      </p:sp>
      <p:sp>
        <p:nvSpPr>
          <p:cNvPr id="918531" name="Rectangle 3">
            <a:extLst>
              <a:ext uri="{FF2B5EF4-FFF2-40B4-BE49-F238E27FC236}">
                <a16:creationId xmlns:a16="http://schemas.microsoft.com/office/drawing/2014/main" id="{40FD8B87-B618-F6AE-EE03-4A09EC64B2C6}"/>
              </a:ext>
            </a:extLst>
          </p:cNvPr>
          <p:cNvSpPr>
            <a:spLocks noGrp="1" noChangeArrowheads="1"/>
          </p:cNvSpPr>
          <p:nvPr>
            <p:ph type="body" idx="1"/>
          </p:nvPr>
        </p:nvSpPr>
        <p:spPr>
          <a:xfrm>
            <a:off x="457200" y="1143000"/>
            <a:ext cx="8305800" cy="4495800"/>
          </a:xfrm>
        </p:spPr>
        <p:txBody>
          <a:bodyPr/>
          <a:lstStyle/>
          <a:p>
            <a:pPr eaLnBrk="1" hangingPunct="1"/>
            <a:r>
              <a:rPr lang="en-US" altLang="en-US"/>
              <a:t>“…after the tyrant's death, he [John] returned from the isle of Patmos to Ephesus, he went upon their invitation to the neighboring territories of the Gentiles, to appoint bishops in some places, in other places to set in order whole churches, elsewhere to choose to the ministry some one of those that were pointed out by the Spirit...”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18531">
                                            <p:txEl>
                                              <p:pRg st="0" end="0"/>
                                            </p:txEl>
                                          </p:spTgt>
                                        </p:tgtEl>
                                        <p:attrNameLst>
                                          <p:attrName>style.visibility</p:attrName>
                                        </p:attrNameLst>
                                      </p:cBhvr>
                                      <p:to>
                                        <p:strVal val="visible"/>
                                      </p:to>
                                    </p:set>
                                    <p:anim calcmode="lin" valueType="num">
                                      <p:cBhvr>
                                        <p:cTn id="7" dur="500" fill="hold"/>
                                        <p:tgtEl>
                                          <p:spTgt spid="918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185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18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31B9E0-34B7-FA6B-D631-D39BA1F9867C}"/>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4B106A6C-A940-F016-BD0B-9D22079AA604}"/>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BCE275F1-F8B1-1A3B-13CA-9274D2497B3D}"/>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1B95C1B-3573-498A-9821-91725742CD9E}" type="slidenum">
              <a:rPr lang="en-US" altLang="en-US" sz="1400">
                <a:latin typeface="Arial Unicode MS" pitchFamily="34" charset="-128"/>
              </a:rPr>
              <a:pPr algn="r"/>
              <a:t>27</a:t>
            </a:fld>
            <a:endParaRPr lang="en-US" altLang="en-US" sz="1400">
              <a:latin typeface="Arial Unicode MS" pitchFamily="34" charset="-128"/>
            </a:endParaRPr>
          </a:p>
        </p:txBody>
      </p:sp>
      <p:sp>
        <p:nvSpPr>
          <p:cNvPr id="75781" name="Rectangle 2">
            <a:extLst>
              <a:ext uri="{FF2B5EF4-FFF2-40B4-BE49-F238E27FC236}">
                <a16:creationId xmlns:a16="http://schemas.microsoft.com/office/drawing/2014/main" id="{B967D5E3-9801-21DA-C5A8-ADE5C584DD7D}"/>
              </a:ext>
            </a:extLst>
          </p:cNvPr>
          <p:cNvSpPr>
            <a:spLocks noGrp="1" noChangeArrowheads="1"/>
          </p:cNvSpPr>
          <p:nvPr>
            <p:ph type="title"/>
          </p:nvPr>
        </p:nvSpPr>
        <p:spPr>
          <a:xfrm>
            <a:off x="685800" y="76200"/>
            <a:ext cx="7772400" cy="1143000"/>
          </a:xfrm>
        </p:spPr>
        <p:txBody>
          <a:bodyPr/>
          <a:lstStyle/>
          <a:p>
            <a:pPr eaLnBrk="1" hangingPunct="1"/>
            <a:r>
              <a:rPr lang="en-US" altLang="en-US" b="0">
                <a:effectLst/>
              </a:rPr>
              <a:t>Eusebius</a:t>
            </a:r>
          </a:p>
        </p:txBody>
      </p:sp>
      <p:sp>
        <p:nvSpPr>
          <p:cNvPr id="919555" name="Rectangle 3">
            <a:extLst>
              <a:ext uri="{FF2B5EF4-FFF2-40B4-BE49-F238E27FC236}">
                <a16:creationId xmlns:a16="http://schemas.microsoft.com/office/drawing/2014/main" id="{7381BFBA-58D6-A71E-4EA7-7B1C541F21AE}"/>
              </a:ext>
            </a:extLst>
          </p:cNvPr>
          <p:cNvSpPr>
            <a:spLocks noGrp="1" noChangeArrowheads="1"/>
          </p:cNvSpPr>
          <p:nvPr>
            <p:ph type="body" idx="1"/>
          </p:nvPr>
        </p:nvSpPr>
        <p:spPr>
          <a:xfrm>
            <a:off x="457200" y="1143000"/>
            <a:ext cx="8305800" cy="4495800"/>
          </a:xfrm>
        </p:spPr>
        <p:txBody>
          <a:bodyPr/>
          <a:lstStyle/>
          <a:p>
            <a:pPr eaLnBrk="1" hangingPunct="1"/>
            <a:r>
              <a:rPr lang="en-US" altLang="en-US"/>
              <a:t>Eusebius. Church History, Book III, Chapter 23. Translated by the Rev. Arthur Cushman McGiffert. Excerpted from Nicene and Post-Nicene Fathers, Series Two, Volume 1. Edited by Philip Schaff and Henry Wace. American Edition, 1890. Online Edition Copyright © 2004 by K. Knight.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19555">
                                            <p:txEl>
                                              <p:pRg st="0" end="0"/>
                                            </p:txEl>
                                          </p:spTgt>
                                        </p:tgtEl>
                                        <p:attrNameLst>
                                          <p:attrName>style.visibility</p:attrName>
                                        </p:attrNameLst>
                                      </p:cBhvr>
                                      <p:to>
                                        <p:strVal val="visible"/>
                                      </p:to>
                                    </p:set>
                                    <p:anim calcmode="lin" valueType="num">
                                      <p:cBhvr>
                                        <p:cTn id="7" dur="500" fill="hold"/>
                                        <p:tgtEl>
                                          <p:spTgt spid="9195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1955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19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1B74AAB-0C0D-5EAD-853B-760634746F7E}"/>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07A4BABB-F796-E430-21D3-EA789A0FB5DB}"/>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641077AA-AD2C-E0E5-4A55-0F72796B3BE3}"/>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16A4E45-F099-4427-B6D1-26765828089E}" type="slidenum">
              <a:rPr lang="en-US" altLang="en-US" sz="1400">
                <a:latin typeface="Arial Unicode MS" pitchFamily="34" charset="-128"/>
              </a:rPr>
              <a:pPr algn="r"/>
              <a:t>28</a:t>
            </a:fld>
            <a:endParaRPr lang="en-US" altLang="en-US" sz="1400">
              <a:latin typeface="Arial Unicode MS" pitchFamily="34" charset="-128"/>
            </a:endParaRPr>
          </a:p>
        </p:txBody>
      </p:sp>
      <p:sp>
        <p:nvSpPr>
          <p:cNvPr id="76805" name="Rectangle 2">
            <a:extLst>
              <a:ext uri="{FF2B5EF4-FFF2-40B4-BE49-F238E27FC236}">
                <a16:creationId xmlns:a16="http://schemas.microsoft.com/office/drawing/2014/main" id="{EB89746C-4447-C7D0-C6DC-FA9C7D77E9DD}"/>
              </a:ext>
            </a:extLst>
          </p:cNvPr>
          <p:cNvSpPr>
            <a:spLocks noGrp="1" noChangeArrowheads="1"/>
          </p:cNvSpPr>
          <p:nvPr>
            <p:ph type="title"/>
          </p:nvPr>
        </p:nvSpPr>
        <p:spPr>
          <a:xfrm>
            <a:off x="685800" y="76200"/>
            <a:ext cx="7772400" cy="1143000"/>
          </a:xfrm>
        </p:spPr>
        <p:txBody>
          <a:bodyPr/>
          <a:lstStyle/>
          <a:p>
            <a:pPr eaLnBrk="1" hangingPunct="1"/>
            <a:r>
              <a:rPr lang="en-US" altLang="en-US" sz="4400" b="0">
                <a:effectLst/>
                <a:ea typeface="Arial Unicode MS" pitchFamily="34" charset="-128"/>
              </a:rPr>
              <a:t>Iraeneaus</a:t>
            </a:r>
          </a:p>
        </p:txBody>
      </p:sp>
      <p:sp>
        <p:nvSpPr>
          <p:cNvPr id="912387" name="Rectangle 3">
            <a:extLst>
              <a:ext uri="{FF2B5EF4-FFF2-40B4-BE49-F238E27FC236}">
                <a16:creationId xmlns:a16="http://schemas.microsoft.com/office/drawing/2014/main" id="{81100FE5-B0EF-DED0-796F-295A2953496B}"/>
              </a:ext>
            </a:extLst>
          </p:cNvPr>
          <p:cNvSpPr>
            <a:spLocks noGrp="1" noChangeArrowheads="1"/>
          </p:cNvSpPr>
          <p:nvPr>
            <p:ph type="body" idx="1"/>
          </p:nvPr>
        </p:nvSpPr>
        <p:spPr>
          <a:xfrm>
            <a:off x="457200" y="1143000"/>
            <a:ext cx="8305800" cy="4495800"/>
          </a:xfrm>
        </p:spPr>
        <p:txBody>
          <a:bodyPr/>
          <a:lstStyle/>
          <a:p>
            <a:pPr eaLnBrk="1" hangingPunct="1"/>
            <a:r>
              <a:rPr lang="en-US" altLang="en-US"/>
              <a:t>“…the Church in Ephesus, founded by Paul, and having John remaining among them permanently…, is a true witness … of the Apostles.</a:t>
            </a:r>
          </a:p>
          <a:p>
            <a:pPr eaLnBrk="1" hangingPunct="1">
              <a:buFont typeface="Wingdings" panose="05000000000000000000" pitchFamily="2" charset="2"/>
              <a:buNone/>
            </a:pPr>
            <a:r>
              <a:rPr lang="en-US" altLang="en-US"/>
              <a:t>   Irenaeus. Adversus Haereses. Book III, Chapter 3, Verse 4, p. 416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12387">
                                            <p:txEl>
                                              <p:pRg st="0" end="0"/>
                                            </p:txEl>
                                          </p:spTgt>
                                        </p:tgtEl>
                                        <p:attrNameLst>
                                          <p:attrName>style.visibility</p:attrName>
                                        </p:attrNameLst>
                                      </p:cBhvr>
                                      <p:to>
                                        <p:strVal val="visible"/>
                                      </p:to>
                                    </p:set>
                                    <p:anim calcmode="lin" valueType="num">
                                      <p:cBhvr>
                                        <p:cTn id="7" dur="500" fill="hold"/>
                                        <p:tgtEl>
                                          <p:spTgt spid="912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123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123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12387">
                                            <p:txEl>
                                              <p:pRg st="1" end="1"/>
                                            </p:txEl>
                                          </p:spTgt>
                                        </p:tgtEl>
                                        <p:attrNameLst>
                                          <p:attrName>style.visibility</p:attrName>
                                        </p:attrNameLst>
                                      </p:cBhvr>
                                      <p:to>
                                        <p:strVal val="visible"/>
                                      </p:to>
                                    </p:set>
                                    <p:anim calcmode="lin" valueType="num">
                                      <p:cBhvr>
                                        <p:cTn id="14" dur="500" fill="hold"/>
                                        <p:tgtEl>
                                          <p:spTgt spid="9123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123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12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8756D761-4DA8-AD70-647B-3082511052CF}"/>
              </a:ext>
            </a:extLst>
          </p:cNvPr>
          <p:cNvSpPr>
            <a:spLocks noGrp="1"/>
          </p:cNvSpPr>
          <p:nvPr>
            <p:ph type="dt" sz="quarter" idx="10"/>
          </p:nvPr>
        </p:nvSpPr>
        <p:spPr/>
        <p:txBody>
          <a:bodyPr/>
          <a:lstStyle/>
          <a:p>
            <a:pPr>
              <a:defRPr/>
            </a:pPr>
            <a:r>
              <a:rPr lang="en-US" altLang="en-US"/>
              <a:t>October 16, 2022</a:t>
            </a:r>
          </a:p>
        </p:txBody>
      </p:sp>
      <p:sp>
        <p:nvSpPr>
          <p:cNvPr id="6" name="Footer Placeholder 2">
            <a:extLst>
              <a:ext uri="{FF2B5EF4-FFF2-40B4-BE49-F238E27FC236}">
                <a16:creationId xmlns:a16="http://schemas.microsoft.com/office/drawing/2014/main" id="{2D84436D-4484-4359-C5A5-203148E74FBE}"/>
              </a:ext>
            </a:extLst>
          </p:cNvPr>
          <p:cNvSpPr>
            <a:spLocks noGrp="1"/>
          </p:cNvSpPr>
          <p:nvPr>
            <p:ph type="ftr" sz="quarter" idx="11"/>
          </p:nvPr>
        </p:nvSpPr>
        <p:spPr/>
        <p:txBody>
          <a:bodyPr/>
          <a:lstStyle/>
          <a:p>
            <a:pPr>
              <a:defRPr/>
            </a:pPr>
            <a:r>
              <a:rPr lang="en-US" altLang="en-US"/>
              <a:t>http://hodf.org</a:t>
            </a:r>
          </a:p>
        </p:txBody>
      </p:sp>
      <p:sp>
        <p:nvSpPr>
          <p:cNvPr id="7" name="Slide Number Placeholder 3">
            <a:extLst>
              <a:ext uri="{FF2B5EF4-FFF2-40B4-BE49-F238E27FC236}">
                <a16:creationId xmlns:a16="http://schemas.microsoft.com/office/drawing/2014/main" id="{5805405D-8309-2F02-3833-5EFE7C9014EC}"/>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2A9B272-D080-4C83-8B22-97D74117CDA4}" type="slidenum">
              <a:rPr lang="en-US" altLang="en-US" sz="1400">
                <a:latin typeface="Arial Unicode MS" pitchFamily="34" charset="-128"/>
              </a:rPr>
              <a:pPr algn="r"/>
              <a:t>29</a:t>
            </a:fld>
            <a:endParaRPr lang="en-US" altLang="en-US" sz="1400">
              <a:latin typeface="Arial Unicode MS" pitchFamily="34" charset="-128"/>
            </a:endParaRPr>
          </a:p>
        </p:txBody>
      </p:sp>
      <p:pic>
        <p:nvPicPr>
          <p:cNvPr id="77829" name="Picture 2" descr="t8">
            <a:extLst>
              <a:ext uri="{FF2B5EF4-FFF2-40B4-BE49-F238E27FC236}">
                <a16:creationId xmlns:a16="http://schemas.microsoft.com/office/drawing/2014/main" id="{23F32406-DD21-88AA-B8B4-E3CDCE771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 Box 3">
            <a:extLst>
              <a:ext uri="{FF2B5EF4-FFF2-40B4-BE49-F238E27FC236}">
                <a16:creationId xmlns:a16="http://schemas.microsoft.com/office/drawing/2014/main" id="{85DC7F95-85B9-9430-7E54-F8F50CA6BBF3}"/>
              </a:ext>
            </a:extLst>
          </p:cNvPr>
          <p:cNvSpPr txBox="1">
            <a:spLocks noChangeArrowheads="1"/>
          </p:cNvSpPr>
          <p:nvPr/>
        </p:nvSpPr>
        <p:spPr bwMode="auto">
          <a:xfrm>
            <a:off x="1203325" y="4689475"/>
            <a:ext cx="557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7831" name="Text Box 5">
            <a:extLst>
              <a:ext uri="{FF2B5EF4-FFF2-40B4-BE49-F238E27FC236}">
                <a16:creationId xmlns:a16="http://schemas.microsoft.com/office/drawing/2014/main" id="{ABE57D6B-3BFC-CEC8-04F5-49598A8E5AE4}"/>
              </a:ext>
            </a:extLst>
          </p:cNvPr>
          <p:cNvSpPr txBox="1">
            <a:spLocks noChangeArrowheads="1"/>
          </p:cNvSpPr>
          <p:nvPr/>
        </p:nvSpPr>
        <p:spPr bwMode="auto">
          <a:xfrm>
            <a:off x="2438400" y="5181600"/>
            <a:ext cx="4287838" cy="457200"/>
          </a:xfrm>
          <a:prstGeom prst="rect">
            <a:avLst/>
          </a:prstGeom>
          <a:solidFill>
            <a:schemeClr val="accent1"/>
          </a:solidFill>
          <a:ln>
            <a:noFill/>
          </a:ln>
          <a:effectLst/>
          <a:extLs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a:solidFill>
                  <a:schemeClr val="bg2"/>
                </a:solidFill>
              </a:rPr>
              <a:t>Do away with anything “Jewish”</a:t>
            </a:r>
            <a:r>
              <a:rPr lang="en-US" altLang="en-US"/>
              <a:t>.</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F87EB11-1690-882A-B579-0C50102945E3}"/>
              </a:ext>
            </a:extLst>
          </p:cNvPr>
          <p:cNvSpPr>
            <a:spLocks noGrp="1"/>
          </p:cNvSpPr>
          <p:nvPr>
            <p:ph type="dt" sz="quarter" idx="10"/>
          </p:nvPr>
        </p:nvSpPr>
        <p:spPr/>
        <p:txBody>
          <a:bodyPr/>
          <a:lstStyle/>
          <a:p>
            <a:pPr>
              <a:defRPr/>
            </a:pPr>
            <a:r>
              <a:rPr lang="en-US" altLang="en-US"/>
              <a:t>October 16, 2022</a:t>
            </a:r>
          </a:p>
        </p:txBody>
      </p:sp>
      <p:sp>
        <p:nvSpPr>
          <p:cNvPr id="5" name="Footer Placeholder 2">
            <a:extLst>
              <a:ext uri="{FF2B5EF4-FFF2-40B4-BE49-F238E27FC236}">
                <a16:creationId xmlns:a16="http://schemas.microsoft.com/office/drawing/2014/main" id="{C23495BD-F3E1-4195-29E2-8ACEB605585B}"/>
              </a:ext>
            </a:extLst>
          </p:cNvPr>
          <p:cNvSpPr>
            <a:spLocks noGrp="1"/>
          </p:cNvSpPr>
          <p:nvPr>
            <p:ph type="ftr" sz="quarter" idx="11"/>
          </p:nvPr>
        </p:nvSpPr>
        <p:spPr/>
        <p:txBody>
          <a:bodyPr/>
          <a:lstStyle/>
          <a:p>
            <a:pPr>
              <a:defRPr/>
            </a:pPr>
            <a:r>
              <a:rPr lang="en-US" altLang="en-US"/>
              <a:t>http://hodf.org</a:t>
            </a:r>
          </a:p>
        </p:txBody>
      </p:sp>
      <p:sp>
        <p:nvSpPr>
          <p:cNvPr id="6" name="Slide Number Placeholder 3">
            <a:extLst>
              <a:ext uri="{FF2B5EF4-FFF2-40B4-BE49-F238E27FC236}">
                <a16:creationId xmlns:a16="http://schemas.microsoft.com/office/drawing/2014/main" id="{FF155E21-5E02-4033-1099-470E81F5493E}"/>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62E81F9-6031-4E76-B67F-BD3BAC947CA7}" type="slidenum">
              <a:rPr lang="en-US" altLang="en-US" sz="1400">
                <a:latin typeface="Arial Unicode MS" pitchFamily="34" charset="-128"/>
              </a:rPr>
              <a:pPr algn="r"/>
              <a:t>3</a:t>
            </a:fld>
            <a:endParaRPr lang="en-US" altLang="en-US" sz="1400">
              <a:latin typeface="Arial Unicode MS" pitchFamily="34" charset="-128"/>
            </a:endParaRPr>
          </a:p>
        </p:txBody>
      </p:sp>
      <p:pic>
        <p:nvPicPr>
          <p:cNvPr id="14341" name="Picture 2" descr="clement2">
            <a:extLst>
              <a:ext uri="{FF2B5EF4-FFF2-40B4-BE49-F238E27FC236}">
                <a16:creationId xmlns:a16="http://schemas.microsoft.com/office/drawing/2014/main" id="{70EA6C32-ECB4-E056-8164-B553503FC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4915" name="Text Box 3">
            <a:extLst>
              <a:ext uri="{FF2B5EF4-FFF2-40B4-BE49-F238E27FC236}">
                <a16:creationId xmlns:a16="http://schemas.microsoft.com/office/drawing/2014/main" id="{0CAD1CB6-F78D-5AFF-7517-8A0CAE4B3FC2}"/>
              </a:ext>
            </a:extLst>
          </p:cNvPr>
          <p:cNvSpPr txBox="1">
            <a:spLocks noChangeArrowheads="1"/>
          </p:cNvSpPr>
          <p:nvPr/>
        </p:nvSpPr>
        <p:spPr bwMode="auto">
          <a:xfrm>
            <a:off x="304800" y="41275"/>
            <a:ext cx="86106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3600"/>
              <a:t>Whatever the Lord has commanded us to perform, we ought to do in accordance with the </a:t>
            </a:r>
            <a:r>
              <a:rPr lang="en-US" altLang="en-US" sz="3600">
                <a:solidFill>
                  <a:schemeClr val="folHlink"/>
                </a:solidFill>
              </a:rPr>
              <a:t>appointed seasons</a:t>
            </a:r>
            <a:r>
              <a:rPr lang="en-US" altLang="en-US" sz="3600"/>
              <a:t>. He commanded the offerings and services to be performed conscientiously and not at random or without order, but at </a:t>
            </a:r>
            <a:r>
              <a:rPr lang="en-US" altLang="en-US" sz="3600">
                <a:solidFill>
                  <a:schemeClr val="folHlink"/>
                </a:solidFill>
              </a:rPr>
              <a:t>appointed seasons</a:t>
            </a:r>
            <a:r>
              <a:rPr lang="en-US" altLang="en-US" sz="3600"/>
              <a:t> and hours.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4915"/>
                                        </p:tgtEl>
                                        <p:attrNameLst>
                                          <p:attrName>style.visibility</p:attrName>
                                        </p:attrNameLst>
                                      </p:cBhvr>
                                      <p:to>
                                        <p:strVal val="visible"/>
                                      </p:to>
                                    </p:set>
                                    <p:anim calcmode="lin" valueType="num">
                                      <p:cBhvr>
                                        <p:cTn id="7" dur="500" fill="hold"/>
                                        <p:tgtEl>
                                          <p:spTgt spid="934915"/>
                                        </p:tgtEl>
                                        <p:attrNameLst>
                                          <p:attrName>ppt_w</p:attrName>
                                        </p:attrNameLst>
                                      </p:cBhvr>
                                      <p:tavLst>
                                        <p:tav tm="0">
                                          <p:val>
                                            <p:fltVal val="0"/>
                                          </p:val>
                                        </p:tav>
                                        <p:tav tm="100000">
                                          <p:val>
                                            <p:strVal val="#ppt_w"/>
                                          </p:val>
                                        </p:tav>
                                      </p:tavLst>
                                    </p:anim>
                                    <p:anim calcmode="lin" valueType="num">
                                      <p:cBhvr>
                                        <p:cTn id="8" dur="500" fill="hold"/>
                                        <p:tgtEl>
                                          <p:spTgt spid="934915"/>
                                        </p:tgtEl>
                                        <p:attrNameLst>
                                          <p:attrName>ppt_h</p:attrName>
                                        </p:attrNameLst>
                                      </p:cBhvr>
                                      <p:tavLst>
                                        <p:tav tm="0">
                                          <p:val>
                                            <p:fltVal val="0"/>
                                          </p:val>
                                        </p:tav>
                                        <p:tav tm="100000">
                                          <p:val>
                                            <p:strVal val="#ppt_h"/>
                                          </p:val>
                                        </p:tav>
                                      </p:tavLst>
                                    </p:anim>
                                    <p:animEffect transition="in" filter="fade">
                                      <p:cBhvr>
                                        <p:cTn id="9" dur="500"/>
                                        <p:tgtEl>
                                          <p:spTgt spid="934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A267245-A621-E641-D187-A44CBB8A1903}"/>
              </a:ext>
            </a:extLst>
          </p:cNvPr>
          <p:cNvSpPr>
            <a:spLocks noGrp="1"/>
          </p:cNvSpPr>
          <p:nvPr>
            <p:ph type="dt" sz="quarter" idx="10"/>
          </p:nvPr>
        </p:nvSpPr>
        <p:spPr/>
        <p:txBody>
          <a:bodyPr/>
          <a:lstStyle/>
          <a:p>
            <a:pPr>
              <a:defRPr/>
            </a:pPr>
            <a:r>
              <a:rPr lang="en-US" altLang="en-US"/>
              <a:t>October 16, 2022</a:t>
            </a:r>
          </a:p>
        </p:txBody>
      </p:sp>
      <p:sp>
        <p:nvSpPr>
          <p:cNvPr id="5" name="Footer Placeholder 2">
            <a:extLst>
              <a:ext uri="{FF2B5EF4-FFF2-40B4-BE49-F238E27FC236}">
                <a16:creationId xmlns:a16="http://schemas.microsoft.com/office/drawing/2014/main" id="{CCAE5954-57BE-A081-7924-7F70B097EDDD}"/>
              </a:ext>
            </a:extLst>
          </p:cNvPr>
          <p:cNvSpPr>
            <a:spLocks noGrp="1"/>
          </p:cNvSpPr>
          <p:nvPr>
            <p:ph type="ftr" sz="quarter" idx="11"/>
          </p:nvPr>
        </p:nvSpPr>
        <p:spPr/>
        <p:txBody>
          <a:bodyPr/>
          <a:lstStyle/>
          <a:p>
            <a:pPr>
              <a:defRPr/>
            </a:pPr>
            <a:r>
              <a:rPr lang="en-US" altLang="en-US"/>
              <a:t>http://hodf.org</a:t>
            </a:r>
          </a:p>
        </p:txBody>
      </p:sp>
      <p:sp>
        <p:nvSpPr>
          <p:cNvPr id="6" name="Slide Number Placeholder 3">
            <a:extLst>
              <a:ext uri="{FF2B5EF4-FFF2-40B4-BE49-F238E27FC236}">
                <a16:creationId xmlns:a16="http://schemas.microsoft.com/office/drawing/2014/main" id="{2D3D0935-2058-3711-09AC-D7A6A103B918}"/>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D6C8A43-45A1-43B6-BB41-A658AE25B149}" type="slidenum">
              <a:rPr lang="en-US" altLang="en-US" sz="1400">
                <a:latin typeface="Arial Unicode MS" pitchFamily="34" charset="-128"/>
              </a:rPr>
              <a:pPr algn="r"/>
              <a:t>30</a:t>
            </a:fld>
            <a:endParaRPr lang="en-US" altLang="en-US" sz="1400">
              <a:latin typeface="Arial Unicode MS" pitchFamily="34" charset="-128"/>
            </a:endParaRPr>
          </a:p>
        </p:txBody>
      </p:sp>
      <p:pic>
        <p:nvPicPr>
          <p:cNvPr id="78853" name="Picture 2" descr="t9">
            <a:extLst>
              <a:ext uri="{FF2B5EF4-FFF2-40B4-BE49-F238E27FC236}">
                <a16:creationId xmlns:a16="http://schemas.microsoft.com/office/drawing/2014/main" id="{11E5048B-C954-EC5C-2D0D-CD01D0CF0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 Box 3">
            <a:extLst>
              <a:ext uri="{FF2B5EF4-FFF2-40B4-BE49-F238E27FC236}">
                <a16:creationId xmlns:a16="http://schemas.microsoft.com/office/drawing/2014/main" id="{F6F01450-DE94-DDDB-DD5A-E4794165B66D}"/>
              </a:ext>
            </a:extLst>
          </p:cNvPr>
          <p:cNvSpPr txBox="1">
            <a:spLocks noChangeArrowheads="1"/>
          </p:cNvSpPr>
          <p:nvPr/>
        </p:nvSpPr>
        <p:spPr bwMode="auto">
          <a:xfrm>
            <a:off x="2286000" y="5334000"/>
            <a:ext cx="4565650" cy="457200"/>
          </a:xfrm>
          <a:prstGeom prst="rect">
            <a:avLst/>
          </a:prstGeom>
          <a:solidFill>
            <a:schemeClr val="accent1"/>
          </a:solidFill>
          <a:ln>
            <a:noFill/>
          </a:ln>
          <a:effectLst/>
          <a:extLs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a:solidFill>
                  <a:schemeClr val="bg2"/>
                </a:solidFill>
              </a:rPr>
              <a:t>Follow the false messiah or treason.</a:t>
            </a:r>
            <a:endParaRPr lang="en-US" altLang="en-US"/>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9EE2A517-2E60-DB4D-AA5B-36F1915F8FB5}"/>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8ECCD768-B3DB-ECF9-6199-99075B2C6D7A}"/>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071718C6-5D2D-4180-8349-80F8075AF6C2}"/>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6D699E2-FDE8-498E-BE82-EDBD3AA86AB7}" type="slidenum">
              <a:rPr lang="en-US" altLang="en-US" sz="1400">
                <a:latin typeface="Arial Unicode MS" pitchFamily="34" charset="-128"/>
              </a:rPr>
              <a:pPr algn="r"/>
              <a:t>31</a:t>
            </a:fld>
            <a:endParaRPr lang="en-US" altLang="en-US" sz="1400">
              <a:latin typeface="Arial Unicode MS" pitchFamily="34" charset="-128"/>
            </a:endParaRPr>
          </a:p>
        </p:txBody>
      </p:sp>
      <p:pic>
        <p:nvPicPr>
          <p:cNvPr id="79877" name="Picture 2" descr="t10">
            <a:extLst>
              <a:ext uri="{FF2B5EF4-FFF2-40B4-BE49-F238E27FC236}">
                <a16:creationId xmlns:a16="http://schemas.microsoft.com/office/drawing/2014/main" id="{EEA93E4B-E63E-FE6D-B71E-8A9C634EF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66E157-0D08-689A-E4D4-8440D7A00D27}"/>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9693BF31-4FD3-0D7B-C1AB-A0D3C52EE099}"/>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A15AE2BA-1FE5-CF2A-AD26-9BC34BFE6AF0}"/>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580DA95-6F09-4175-84E2-D4C4E080C497}" type="slidenum">
              <a:rPr lang="en-US" altLang="en-US" sz="1400">
                <a:latin typeface="Arial Unicode MS" pitchFamily="34" charset="-128"/>
              </a:rPr>
              <a:pPr algn="r"/>
              <a:t>32</a:t>
            </a:fld>
            <a:endParaRPr lang="en-US" altLang="en-US" sz="1400">
              <a:latin typeface="Arial Unicode MS" pitchFamily="34" charset="-128"/>
            </a:endParaRPr>
          </a:p>
        </p:txBody>
      </p:sp>
      <p:sp>
        <p:nvSpPr>
          <p:cNvPr id="80901" name="Rectangle 2">
            <a:extLst>
              <a:ext uri="{FF2B5EF4-FFF2-40B4-BE49-F238E27FC236}">
                <a16:creationId xmlns:a16="http://schemas.microsoft.com/office/drawing/2014/main" id="{53BA512F-54A9-3EDB-0246-8EED38263F2B}"/>
              </a:ext>
            </a:extLst>
          </p:cNvPr>
          <p:cNvSpPr>
            <a:spLocks noGrp="1" noChangeArrowheads="1"/>
          </p:cNvSpPr>
          <p:nvPr>
            <p:ph type="title"/>
          </p:nvPr>
        </p:nvSpPr>
        <p:spPr>
          <a:xfrm>
            <a:off x="685800" y="76200"/>
            <a:ext cx="7772400" cy="1143000"/>
          </a:xfrm>
        </p:spPr>
        <p:txBody>
          <a:bodyPr/>
          <a:lstStyle/>
          <a:p>
            <a:pPr eaLnBrk="1" hangingPunct="1"/>
            <a:r>
              <a:rPr lang="en-US" altLang="en-US" b="0">
                <a:effectLst/>
              </a:rPr>
              <a:t>The Jewish Bishops</a:t>
            </a:r>
          </a:p>
        </p:txBody>
      </p:sp>
      <p:sp>
        <p:nvSpPr>
          <p:cNvPr id="920579" name="Rectangle 3">
            <a:extLst>
              <a:ext uri="{FF2B5EF4-FFF2-40B4-BE49-F238E27FC236}">
                <a16:creationId xmlns:a16="http://schemas.microsoft.com/office/drawing/2014/main" id="{27137B10-B551-C2DB-AF59-A2370356A6A9}"/>
              </a:ext>
            </a:extLst>
          </p:cNvPr>
          <p:cNvSpPr>
            <a:spLocks noGrp="1" noChangeArrowheads="1"/>
          </p:cNvSpPr>
          <p:nvPr>
            <p:ph type="body" idx="1"/>
          </p:nvPr>
        </p:nvSpPr>
        <p:spPr>
          <a:xfrm>
            <a:off x="457200" y="1143000"/>
            <a:ext cx="8305800" cy="4876800"/>
          </a:xfrm>
        </p:spPr>
        <p:txBody>
          <a:bodyPr/>
          <a:lstStyle/>
          <a:p>
            <a:pPr eaLnBrk="1" hangingPunct="1">
              <a:lnSpc>
                <a:spcPct val="90000"/>
              </a:lnSpc>
            </a:pPr>
            <a:r>
              <a:rPr lang="en-US" altLang="en-US"/>
              <a:t>The first fifteen bishops of Jerusalem were all circumcised Jews; and the congregation over which they presided united the law of Moses with the doctrine of Christ.</a:t>
            </a:r>
          </a:p>
          <a:p>
            <a:pPr eaLnBrk="1" hangingPunct="1">
              <a:lnSpc>
                <a:spcPct val="90000"/>
              </a:lnSpc>
            </a:pPr>
            <a:r>
              <a:rPr lang="en-US" altLang="en-US"/>
              <a:t>It was natural that the primitive tradition of a church which was founded only forty days after the death of Christ, and was governed almost as many years under the immediate inspection of his apostle, should be received as the standard of orthodoxy.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20579">
                                            <p:txEl>
                                              <p:pRg st="0" end="0"/>
                                            </p:txEl>
                                          </p:spTgt>
                                        </p:tgtEl>
                                        <p:attrNameLst>
                                          <p:attrName>style.visibility</p:attrName>
                                        </p:attrNameLst>
                                      </p:cBhvr>
                                      <p:to>
                                        <p:strVal val="visible"/>
                                      </p:to>
                                    </p:set>
                                    <p:anim calcmode="lin" valueType="num">
                                      <p:cBhvr>
                                        <p:cTn id="7" dur="500" fill="hold"/>
                                        <p:tgtEl>
                                          <p:spTgt spid="9205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05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057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20579">
                                            <p:txEl>
                                              <p:pRg st="1" end="1"/>
                                            </p:txEl>
                                          </p:spTgt>
                                        </p:tgtEl>
                                        <p:attrNameLst>
                                          <p:attrName>style.visibility</p:attrName>
                                        </p:attrNameLst>
                                      </p:cBhvr>
                                      <p:to>
                                        <p:strVal val="visible"/>
                                      </p:to>
                                    </p:set>
                                    <p:anim calcmode="lin" valueType="num">
                                      <p:cBhvr>
                                        <p:cTn id="14" dur="500" fill="hold"/>
                                        <p:tgtEl>
                                          <p:spTgt spid="92057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2057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20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7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C471A6-54F7-2ED7-D4F4-80983D5284CE}"/>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0887732A-0E17-40CB-6C90-6922D5DFA9EC}"/>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E4023818-A5B9-831D-E8A1-EA0C26E4EC17}"/>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0A10DD4-85FC-4126-9736-0AA7F1FFCB73}" type="slidenum">
              <a:rPr lang="en-US" altLang="en-US" sz="1400">
                <a:latin typeface="Arial Unicode MS" pitchFamily="34" charset="-128"/>
              </a:rPr>
              <a:pPr algn="r"/>
              <a:t>33</a:t>
            </a:fld>
            <a:endParaRPr lang="en-US" altLang="en-US" sz="1400">
              <a:latin typeface="Arial Unicode MS" pitchFamily="34" charset="-128"/>
            </a:endParaRPr>
          </a:p>
        </p:txBody>
      </p:sp>
      <p:sp>
        <p:nvSpPr>
          <p:cNvPr id="81925" name="Rectangle 2">
            <a:extLst>
              <a:ext uri="{FF2B5EF4-FFF2-40B4-BE49-F238E27FC236}">
                <a16:creationId xmlns:a16="http://schemas.microsoft.com/office/drawing/2014/main" id="{B6148B3A-605B-ACA8-EA7A-4B82817D8B79}"/>
              </a:ext>
            </a:extLst>
          </p:cNvPr>
          <p:cNvSpPr>
            <a:spLocks noGrp="1" noChangeArrowheads="1"/>
          </p:cNvSpPr>
          <p:nvPr>
            <p:ph type="title"/>
          </p:nvPr>
        </p:nvSpPr>
        <p:spPr>
          <a:xfrm>
            <a:off x="685800" y="76200"/>
            <a:ext cx="7772400" cy="1143000"/>
          </a:xfrm>
        </p:spPr>
        <p:txBody>
          <a:bodyPr/>
          <a:lstStyle/>
          <a:p>
            <a:pPr eaLnBrk="1" hangingPunct="1"/>
            <a:r>
              <a:rPr lang="en-US" altLang="en-US" b="0">
                <a:effectLst/>
              </a:rPr>
              <a:t>The Jewish Bishops</a:t>
            </a:r>
          </a:p>
        </p:txBody>
      </p:sp>
      <p:sp>
        <p:nvSpPr>
          <p:cNvPr id="921603" name="Rectangle 3">
            <a:extLst>
              <a:ext uri="{FF2B5EF4-FFF2-40B4-BE49-F238E27FC236}">
                <a16:creationId xmlns:a16="http://schemas.microsoft.com/office/drawing/2014/main" id="{806ECBB0-DB7B-4CAD-EAC8-D30555B7E335}"/>
              </a:ext>
            </a:extLst>
          </p:cNvPr>
          <p:cNvSpPr>
            <a:spLocks noGrp="1" noChangeArrowheads="1"/>
          </p:cNvSpPr>
          <p:nvPr>
            <p:ph type="body" idx="1"/>
          </p:nvPr>
        </p:nvSpPr>
        <p:spPr>
          <a:xfrm>
            <a:off x="457200" y="1143000"/>
            <a:ext cx="8305800" cy="4800600"/>
          </a:xfrm>
        </p:spPr>
        <p:txBody>
          <a:bodyPr/>
          <a:lstStyle/>
          <a:p>
            <a:pPr eaLnBrk="1" hangingPunct="1"/>
            <a:r>
              <a:rPr lang="en-US" altLang="en-US"/>
              <a:t>It has been remarked that the virgin purity of the church was never violated by schism or heresy before the reign of Trajan or Hadrian, about one hundred years after the death of Christ.</a:t>
            </a:r>
          </a:p>
          <a:p>
            <a:pPr eaLnBrk="1" hangingPunct="1"/>
            <a:r>
              <a:rPr lang="en-US" altLang="en-US">
                <a:solidFill>
                  <a:schemeClr val="folHlink"/>
                </a:solidFill>
              </a:rPr>
              <a:t>Decline and Fall of the Roman Empire</a:t>
            </a:r>
            <a:r>
              <a:rPr lang="en-US" altLang="en-US"/>
              <a:t>, Volume I, Chapter XV, Section I. ca.   1776-1788 Gibbon 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21603">
                                            <p:txEl>
                                              <p:pRg st="0" end="0"/>
                                            </p:txEl>
                                          </p:spTgt>
                                        </p:tgtEl>
                                        <p:attrNameLst>
                                          <p:attrName>style.visibility</p:attrName>
                                        </p:attrNameLst>
                                      </p:cBhvr>
                                      <p:to>
                                        <p:strVal val="visible"/>
                                      </p:to>
                                    </p:set>
                                    <p:anim calcmode="lin" valueType="num">
                                      <p:cBhvr>
                                        <p:cTn id="7" dur="500" fill="hold"/>
                                        <p:tgtEl>
                                          <p:spTgt spid="9216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6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160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21603">
                                            <p:txEl>
                                              <p:pRg st="1" end="1"/>
                                            </p:txEl>
                                          </p:spTgt>
                                        </p:tgtEl>
                                        <p:attrNameLst>
                                          <p:attrName>style.visibility</p:attrName>
                                        </p:attrNameLst>
                                      </p:cBhvr>
                                      <p:to>
                                        <p:strVal val="visible"/>
                                      </p:to>
                                    </p:set>
                                    <p:anim calcmode="lin" valueType="num">
                                      <p:cBhvr>
                                        <p:cTn id="14" dur="500" fill="hold"/>
                                        <p:tgtEl>
                                          <p:spTgt spid="92160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2160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21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2CBED5-70DA-F0B1-9239-2D918CE8CC5D}"/>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26A392B1-6026-972D-B24F-C4D1D93E547E}"/>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C44902C2-74BD-BF59-A516-B815B5E27D33}"/>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F7CC82F-16FD-4849-8341-64E4836DFD20}" type="slidenum">
              <a:rPr lang="en-US" altLang="en-US" sz="1400">
                <a:latin typeface="Arial Unicode MS" pitchFamily="34" charset="-128"/>
              </a:rPr>
              <a:pPr algn="r"/>
              <a:t>34</a:t>
            </a:fld>
            <a:endParaRPr lang="en-US" altLang="en-US" sz="1400">
              <a:latin typeface="Arial Unicode MS" pitchFamily="34" charset="-128"/>
            </a:endParaRPr>
          </a:p>
        </p:txBody>
      </p:sp>
      <p:sp>
        <p:nvSpPr>
          <p:cNvPr id="82949" name="Rectangle 2">
            <a:extLst>
              <a:ext uri="{FF2B5EF4-FFF2-40B4-BE49-F238E27FC236}">
                <a16:creationId xmlns:a16="http://schemas.microsoft.com/office/drawing/2014/main" id="{F2B54207-CEB3-2A6D-3EE9-FB623CE6EA2A}"/>
              </a:ext>
            </a:extLst>
          </p:cNvPr>
          <p:cNvSpPr>
            <a:spLocks noGrp="1" noChangeArrowheads="1"/>
          </p:cNvSpPr>
          <p:nvPr>
            <p:ph type="title"/>
          </p:nvPr>
        </p:nvSpPr>
        <p:spPr>
          <a:xfrm>
            <a:off x="685800" y="76200"/>
            <a:ext cx="7772400" cy="1143000"/>
          </a:xfrm>
        </p:spPr>
        <p:txBody>
          <a:bodyPr/>
          <a:lstStyle/>
          <a:p>
            <a:pPr eaLnBrk="1" hangingPunct="1"/>
            <a:r>
              <a:rPr lang="en-US" altLang="en-US" b="0">
                <a:effectLst/>
              </a:rPr>
              <a:t>The Jewish Bishops</a:t>
            </a:r>
          </a:p>
        </p:txBody>
      </p:sp>
      <p:sp>
        <p:nvSpPr>
          <p:cNvPr id="922627" name="Rectangle 3">
            <a:extLst>
              <a:ext uri="{FF2B5EF4-FFF2-40B4-BE49-F238E27FC236}">
                <a16:creationId xmlns:a16="http://schemas.microsoft.com/office/drawing/2014/main" id="{2ABBDCFB-23D9-112F-F10E-EBD02D027EC7}"/>
              </a:ext>
            </a:extLst>
          </p:cNvPr>
          <p:cNvSpPr>
            <a:spLocks noGrp="1" noChangeArrowheads="1"/>
          </p:cNvSpPr>
          <p:nvPr>
            <p:ph type="body" idx="1"/>
          </p:nvPr>
        </p:nvSpPr>
        <p:spPr>
          <a:xfrm>
            <a:off x="457200" y="1143000"/>
            <a:ext cx="8305800" cy="4876800"/>
          </a:xfrm>
        </p:spPr>
        <p:txBody>
          <a:bodyPr/>
          <a:lstStyle/>
          <a:p>
            <a:pPr eaLnBrk="1" hangingPunct="1"/>
            <a:r>
              <a:rPr lang="en-US" altLang="en-US"/>
              <a:t>The Jewish Christians, at least in Palestine, conformed as closely as possible to the venerable forms of the cultus of their fathers, </a:t>
            </a:r>
            <a:r>
              <a:rPr lang="en-US" altLang="en-US">
                <a:solidFill>
                  <a:schemeClr val="folHlink"/>
                </a:solidFill>
              </a:rPr>
              <a:t>which in truth were divinely ordained</a:t>
            </a:r>
            <a:r>
              <a:rPr lang="en-US" altLang="en-US"/>
              <a:t>, and were an expressive type of the Christian worship.</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22627">
                                            <p:txEl>
                                              <p:pRg st="0" end="0"/>
                                            </p:txEl>
                                          </p:spTgt>
                                        </p:tgtEl>
                                        <p:attrNameLst>
                                          <p:attrName>style.visibility</p:attrName>
                                        </p:attrNameLst>
                                      </p:cBhvr>
                                      <p:to>
                                        <p:strVal val="visible"/>
                                      </p:to>
                                    </p:set>
                                    <p:anim calcmode="lin" valueType="num">
                                      <p:cBhvr>
                                        <p:cTn id="7" dur="500" fill="hold"/>
                                        <p:tgtEl>
                                          <p:spTgt spid="922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26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2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D68AFD-811B-E342-F567-D674536BF297}"/>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07F00C27-E732-9F49-0E82-20FF589F7E43}"/>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5BD9F836-9DE4-EBBA-4377-8C4F99635E54}"/>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BD02B45-4E26-4366-80FC-7DD966AA70A3}" type="slidenum">
              <a:rPr lang="en-US" altLang="en-US" sz="1400">
                <a:latin typeface="Arial Unicode MS" pitchFamily="34" charset="-128"/>
              </a:rPr>
              <a:pPr algn="r"/>
              <a:t>35</a:t>
            </a:fld>
            <a:endParaRPr lang="en-US" altLang="en-US" sz="1400">
              <a:latin typeface="Arial Unicode MS" pitchFamily="34" charset="-128"/>
            </a:endParaRPr>
          </a:p>
        </p:txBody>
      </p:sp>
      <p:sp>
        <p:nvSpPr>
          <p:cNvPr id="83973" name="Rectangle 2">
            <a:extLst>
              <a:ext uri="{FF2B5EF4-FFF2-40B4-BE49-F238E27FC236}">
                <a16:creationId xmlns:a16="http://schemas.microsoft.com/office/drawing/2014/main" id="{B4A3D67D-9499-EDE0-E5D1-7E6D06DC7658}"/>
              </a:ext>
            </a:extLst>
          </p:cNvPr>
          <p:cNvSpPr>
            <a:spLocks noGrp="1" noChangeArrowheads="1"/>
          </p:cNvSpPr>
          <p:nvPr>
            <p:ph type="title"/>
          </p:nvPr>
        </p:nvSpPr>
        <p:spPr>
          <a:xfrm>
            <a:off x="685800" y="76200"/>
            <a:ext cx="7772400" cy="1143000"/>
          </a:xfrm>
        </p:spPr>
        <p:txBody>
          <a:bodyPr/>
          <a:lstStyle/>
          <a:p>
            <a:pPr eaLnBrk="1" hangingPunct="1"/>
            <a:r>
              <a:rPr lang="en-US" altLang="en-US" b="0">
                <a:effectLst/>
              </a:rPr>
              <a:t>The Jewish Bishops</a:t>
            </a:r>
          </a:p>
        </p:txBody>
      </p:sp>
      <p:sp>
        <p:nvSpPr>
          <p:cNvPr id="923651" name="Rectangle 3">
            <a:extLst>
              <a:ext uri="{FF2B5EF4-FFF2-40B4-BE49-F238E27FC236}">
                <a16:creationId xmlns:a16="http://schemas.microsoft.com/office/drawing/2014/main" id="{BF64DC73-C0C7-3747-65B8-0326346BDB26}"/>
              </a:ext>
            </a:extLst>
          </p:cNvPr>
          <p:cNvSpPr>
            <a:spLocks noGrp="1" noChangeArrowheads="1"/>
          </p:cNvSpPr>
          <p:nvPr>
            <p:ph type="body" idx="1"/>
          </p:nvPr>
        </p:nvSpPr>
        <p:spPr>
          <a:xfrm>
            <a:off x="457200" y="1143000"/>
            <a:ext cx="8305800" cy="4876800"/>
          </a:xfrm>
        </p:spPr>
        <p:txBody>
          <a:bodyPr/>
          <a:lstStyle/>
          <a:p>
            <a:pPr eaLnBrk="1" hangingPunct="1"/>
            <a:r>
              <a:rPr lang="en-US" altLang="en-US"/>
              <a:t>So far as we know, they scrupulously observed the Sabbath, the annual Jewish feasts, the hours of daily prayer, and the whole Mosaic ritual.</a:t>
            </a:r>
          </a:p>
          <a:p>
            <a:pPr eaLnBrk="1" hangingPunct="1"/>
            <a:r>
              <a:rPr lang="en-US" altLang="en-US">
                <a:solidFill>
                  <a:schemeClr val="folHlink"/>
                </a:solidFill>
              </a:rPr>
              <a:t>History of the Christian Church</a:t>
            </a:r>
            <a:r>
              <a:rPr lang="en-US" altLang="en-US"/>
              <a:t>,       Chapter 9. Oak Harbor, WA: Logos Research Systems, Inc. 1997                   by Philip Schaff</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23651">
                                            <p:txEl>
                                              <p:pRg st="0" end="0"/>
                                            </p:txEl>
                                          </p:spTgt>
                                        </p:tgtEl>
                                        <p:attrNameLst>
                                          <p:attrName>style.visibility</p:attrName>
                                        </p:attrNameLst>
                                      </p:cBhvr>
                                      <p:to>
                                        <p:strVal val="visible"/>
                                      </p:to>
                                    </p:set>
                                    <p:anim calcmode="lin" valueType="num">
                                      <p:cBhvr>
                                        <p:cTn id="7" dur="500" fill="hold"/>
                                        <p:tgtEl>
                                          <p:spTgt spid="923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36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36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23651">
                                            <p:txEl>
                                              <p:pRg st="1" end="1"/>
                                            </p:txEl>
                                          </p:spTgt>
                                        </p:tgtEl>
                                        <p:attrNameLst>
                                          <p:attrName>style.visibility</p:attrName>
                                        </p:attrNameLst>
                                      </p:cBhvr>
                                      <p:to>
                                        <p:strVal val="visible"/>
                                      </p:to>
                                    </p:set>
                                    <p:anim calcmode="lin" valueType="num">
                                      <p:cBhvr>
                                        <p:cTn id="14" dur="500" fill="hold"/>
                                        <p:tgtEl>
                                          <p:spTgt spid="92365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2365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23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AFFD74C3-1109-67B1-CE5C-34B23783DE40}"/>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920E811D-DC4B-5BA4-5F1B-1F2C91AFAE47}"/>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F031B521-44F1-BF61-5582-001B33A7C4D7}"/>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35972EA-7494-4316-A3C6-0A3531132767}" type="slidenum">
              <a:rPr lang="en-US" altLang="en-US" sz="1400">
                <a:latin typeface="Arial Unicode MS" pitchFamily="34" charset="-128"/>
              </a:rPr>
              <a:pPr algn="r"/>
              <a:t>36</a:t>
            </a:fld>
            <a:endParaRPr lang="en-US" altLang="en-US" sz="1400">
              <a:latin typeface="Arial Unicode MS" pitchFamily="34" charset="-128"/>
            </a:endParaRPr>
          </a:p>
        </p:txBody>
      </p:sp>
      <p:pic>
        <p:nvPicPr>
          <p:cNvPr id="84997" name="Picture 2" descr="t11">
            <a:extLst>
              <a:ext uri="{FF2B5EF4-FFF2-40B4-BE49-F238E27FC236}">
                <a16:creationId xmlns:a16="http://schemas.microsoft.com/office/drawing/2014/main" id="{D3DF3157-7153-974A-E89F-72DAC5280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BBCE58-A976-3448-EC8D-BC7AEFDA6639}"/>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0629C914-E19F-E6EB-423E-55AD51B79209}"/>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6D1D77C8-2FD5-EB5D-9516-DB55886A2CC6}"/>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36318E0-EFE2-4E98-9795-2C62B3AE20DA}" type="slidenum">
              <a:rPr lang="en-US" altLang="en-US" sz="1400">
                <a:latin typeface="Arial Unicode MS" pitchFamily="34" charset="-128"/>
              </a:rPr>
              <a:pPr algn="r"/>
              <a:t>37</a:t>
            </a:fld>
            <a:endParaRPr lang="en-US" altLang="en-US" sz="1400">
              <a:latin typeface="Arial Unicode MS" pitchFamily="34" charset="-128"/>
            </a:endParaRPr>
          </a:p>
        </p:txBody>
      </p:sp>
      <p:sp>
        <p:nvSpPr>
          <p:cNvPr id="86021" name="Rectangle 2">
            <a:extLst>
              <a:ext uri="{FF2B5EF4-FFF2-40B4-BE49-F238E27FC236}">
                <a16:creationId xmlns:a16="http://schemas.microsoft.com/office/drawing/2014/main" id="{0D86DC7F-D931-3F43-7874-6A63B631D9D4}"/>
              </a:ext>
            </a:extLst>
          </p:cNvPr>
          <p:cNvSpPr>
            <a:spLocks noGrp="1" noChangeArrowheads="1"/>
          </p:cNvSpPr>
          <p:nvPr>
            <p:ph type="title"/>
          </p:nvPr>
        </p:nvSpPr>
        <p:spPr>
          <a:xfrm>
            <a:off x="685800" y="76200"/>
            <a:ext cx="7772400" cy="1143000"/>
          </a:xfrm>
        </p:spPr>
        <p:txBody>
          <a:bodyPr/>
          <a:lstStyle/>
          <a:p>
            <a:pPr eaLnBrk="1" hangingPunct="1"/>
            <a:r>
              <a:rPr lang="en-US" altLang="en-US" b="0">
                <a:effectLst/>
              </a:rPr>
              <a:t>The Gentile Bishops</a:t>
            </a:r>
          </a:p>
        </p:txBody>
      </p:sp>
      <p:sp>
        <p:nvSpPr>
          <p:cNvPr id="924675" name="Rectangle 3">
            <a:extLst>
              <a:ext uri="{FF2B5EF4-FFF2-40B4-BE49-F238E27FC236}">
                <a16:creationId xmlns:a16="http://schemas.microsoft.com/office/drawing/2014/main" id="{CC4F3224-E3D7-CCD1-A407-282FCF1CE68E}"/>
              </a:ext>
            </a:extLst>
          </p:cNvPr>
          <p:cNvSpPr>
            <a:spLocks noGrp="1" noChangeArrowheads="1"/>
          </p:cNvSpPr>
          <p:nvPr>
            <p:ph type="body" idx="1"/>
          </p:nvPr>
        </p:nvSpPr>
        <p:spPr>
          <a:xfrm>
            <a:off x="457200" y="1143000"/>
            <a:ext cx="8305800" cy="4876800"/>
          </a:xfrm>
        </p:spPr>
        <p:txBody>
          <a:bodyPr/>
          <a:lstStyle/>
          <a:p>
            <a:pPr eaLnBrk="1" hangingPunct="1"/>
            <a:r>
              <a:rPr lang="en-US" altLang="en-US">
                <a:solidFill>
                  <a:schemeClr val="folHlink"/>
                </a:solidFill>
              </a:rPr>
              <a:t>Decline and Fall of the Roman Empire</a:t>
            </a:r>
            <a:endParaRPr lang="en-US" altLang="en-US"/>
          </a:p>
          <a:p>
            <a:pPr eaLnBrk="1" hangingPunct="1"/>
            <a:r>
              <a:rPr lang="en-US" altLang="en-US"/>
              <a:t>They elected Marcus for their bishop, a prelate of the race of the Gentiles, and most probably a native either of Italy or of some of the Latin provinces.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24675">
                                            <p:txEl>
                                              <p:pRg st="0" end="0"/>
                                            </p:txEl>
                                          </p:spTgt>
                                        </p:tgtEl>
                                        <p:attrNameLst>
                                          <p:attrName>style.visibility</p:attrName>
                                        </p:attrNameLst>
                                      </p:cBhvr>
                                      <p:to>
                                        <p:strVal val="visible"/>
                                      </p:to>
                                    </p:set>
                                    <p:anim calcmode="lin" valueType="num">
                                      <p:cBhvr>
                                        <p:cTn id="7" dur="500" fill="hold"/>
                                        <p:tgtEl>
                                          <p:spTgt spid="924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46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46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24675">
                                            <p:txEl>
                                              <p:pRg st="1" end="1"/>
                                            </p:txEl>
                                          </p:spTgt>
                                        </p:tgtEl>
                                        <p:attrNameLst>
                                          <p:attrName>style.visibility</p:attrName>
                                        </p:attrNameLst>
                                      </p:cBhvr>
                                      <p:to>
                                        <p:strVal val="visible"/>
                                      </p:to>
                                    </p:set>
                                    <p:anim calcmode="lin" valueType="num">
                                      <p:cBhvr>
                                        <p:cTn id="14" dur="500" fill="hold"/>
                                        <p:tgtEl>
                                          <p:spTgt spid="92467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2467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24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F94B48A-09DE-CC65-E2CF-738495635687}"/>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D068671A-D3D0-D394-D2E8-1294AC1E27EA}"/>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4DFFF4FB-046A-9686-2381-12816A6B431C}"/>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5DCDD75-9EA0-4331-8B74-4C679AE2467E}" type="slidenum">
              <a:rPr lang="en-US" altLang="en-US" sz="1400">
                <a:latin typeface="Arial Unicode MS" pitchFamily="34" charset="-128"/>
              </a:rPr>
              <a:pPr algn="r"/>
              <a:t>38</a:t>
            </a:fld>
            <a:endParaRPr lang="en-US" altLang="en-US" sz="1400">
              <a:latin typeface="Arial Unicode MS" pitchFamily="34" charset="-128"/>
            </a:endParaRPr>
          </a:p>
        </p:txBody>
      </p:sp>
      <p:sp>
        <p:nvSpPr>
          <p:cNvPr id="87045" name="Rectangle 2">
            <a:extLst>
              <a:ext uri="{FF2B5EF4-FFF2-40B4-BE49-F238E27FC236}">
                <a16:creationId xmlns:a16="http://schemas.microsoft.com/office/drawing/2014/main" id="{41740389-A7CD-FB50-309D-091A285589A2}"/>
              </a:ext>
            </a:extLst>
          </p:cNvPr>
          <p:cNvSpPr>
            <a:spLocks noGrp="1" noChangeArrowheads="1"/>
          </p:cNvSpPr>
          <p:nvPr>
            <p:ph type="title"/>
          </p:nvPr>
        </p:nvSpPr>
        <p:spPr>
          <a:xfrm>
            <a:off x="685800" y="76200"/>
            <a:ext cx="7772400" cy="1143000"/>
          </a:xfrm>
        </p:spPr>
        <p:txBody>
          <a:bodyPr/>
          <a:lstStyle/>
          <a:p>
            <a:pPr eaLnBrk="1" hangingPunct="1"/>
            <a:r>
              <a:rPr lang="en-US" altLang="en-US" b="0">
                <a:effectLst/>
              </a:rPr>
              <a:t>The Gentile Bishops</a:t>
            </a:r>
          </a:p>
        </p:txBody>
      </p:sp>
      <p:sp>
        <p:nvSpPr>
          <p:cNvPr id="925699" name="Rectangle 3">
            <a:extLst>
              <a:ext uri="{FF2B5EF4-FFF2-40B4-BE49-F238E27FC236}">
                <a16:creationId xmlns:a16="http://schemas.microsoft.com/office/drawing/2014/main" id="{734F658F-0AD4-C895-E784-0ACE119919C9}"/>
              </a:ext>
            </a:extLst>
          </p:cNvPr>
          <p:cNvSpPr>
            <a:spLocks noGrp="1" noChangeArrowheads="1"/>
          </p:cNvSpPr>
          <p:nvPr>
            <p:ph type="body" idx="1"/>
          </p:nvPr>
        </p:nvSpPr>
        <p:spPr>
          <a:xfrm>
            <a:off x="457200" y="1143000"/>
            <a:ext cx="8305800" cy="4876800"/>
          </a:xfrm>
        </p:spPr>
        <p:txBody>
          <a:bodyPr/>
          <a:lstStyle/>
          <a:p>
            <a:pPr eaLnBrk="1" hangingPunct="1"/>
            <a:r>
              <a:rPr lang="en-US" altLang="en-US"/>
              <a:t>At his persuasion the most considerable part of the congregation </a:t>
            </a:r>
            <a:r>
              <a:rPr lang="en-US" altLang="en-US">
                <a:solidFill>
                  <a:schemeClr val="folHlink"/>
                </a:solidFill>
              </a:rPr>
              <a:t>renounced the Mosaic law</a:t>
            </a:r>
            <a:r>
              <a:rPr lang="en-US" altLang="en-US"/>
              <a:t>, in the </a:t>
            </a:r>
            <a:r>
              <a:rPr lang="en-US" altLang="en-US" u="sng">
                <a:solidFill>
                  <a:srgbClr val="CCECFF"/>
                </a:solidFill>
              </a:rPr>
              <a:t>practice of which they had persevered above a century</a:t>
            </a:r>
            <a:r>
              <a:rPr lang="en-US" altLang="en-US"/>
              <a:t>. By this sacrifice of their habits and prejudices they purchased a free admission into the colony of Hadrian.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25699">
                                            <p:txEl>
                                              <p:pRg st="0" end="0"/>
                                            </p:txEl>
                                          </p:spTgt>
                                        </p:tgtEl>
                                        <p:attrNameLst>
                                          <p:attrName>style.visibility</p:attrName>
                                        </p:attrNameLst>
                                      </p:cBhvr>
                                      <p:to>
                                        <p:strVal val="visible"/>
                                      </p:to>
                                    </p:set>
                                    <p:anim calcmode="lin" valueType="num">
                                      <p:cBhvr>
                                        <p:cTn id="7" dur="500" fill="hold"/>
                                        <p:tgtEl>
                                          <p:spTgt spid="9256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56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5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9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4D05B8-E38D-F4F3-B673-4CD4C78E2470}"/>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BFA86264-023D-5488-4C86-5FDA7437CA14}"/>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7A6BCA75-1F4E-C6B5-B092-CEF787550277}"/>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00C04FF-93BD-4E3F-8CDA-F02941BD1DE5}" type="slidenum">
              <a:rPr lang="en-US" altLang="en-US" sz="1400">
                <a:latin typeface="Arial Unicode MS" pitchFamily="34" charset="-128"/>
              </a:rPr>
              <a:pPr algn="r"/>
              <a:t>39</a:t>
            </a:fld>
            <a:endParaRPr lang="en-US" altLang="en-US" sz="1400">
              <a:latin typeface="Arial Unicode MS" pitchFamily="34" charset="-128"/>
            </a:endParaRPr>
          </a:p>
        </p:txBody>
      </p:sp>
      <p:sp>
        <p:nvSpPr>
          <p:cNvPr id="88069" name="Rectangle 2">
            <a:extLst>
              <a:ext uri="{FF2B5EF4-FFF2-40B4-BE49-F238E27FC236}">
                <a16:creationId xmlns:a16="http://schemas.microsoft.com/office/drawing/2014/main" id="{D59B9706-86D8-172E-DF87-49090CCBAD31}"/>
              </a:ext>
            </a:extLst>
          </p:cNvPr>
          <p:cNvSpPr>
            <a:spLocks noGrp="1" noChangeArrowheads="1"/>
          </p:cNvSpPr>
          <p:nvPr>
            <p:ph type="title"/>
          </p:nvPr>
        </p:nvSpPr>
        <p:spPr>
          <a:xfrm>
            <a:off x="685800" y="76200"/>
            <a:ext cx="7772400" cy="1143000"/>
          </a:xfrm>
        </p:spPr>
        <p:txBody>
          <a:bodyPr/>
          <a:lstStyle/>
          <a:p>
            <a:pPr eaLnBrk="1" hangingPunct="1"/>
            <a:r>
              <a:rPr lang="en-US" altLang="en-US" b="0">
                <a:effectLst/>
              </a:rPr>
              <a:t>The Gentile Bishops</a:t>
            </a:r>
          </a:p>
        </p:txBody>
      </p:sp>
      <p:sp>
        <p:nvSpPr>
          <p:cNvPr id="958467" name="Rectangle 3">
            <a:extLst>
              <a:ext uri="{FF2B5EF4-FFF2-40B4-BE49-F238E27FC236}">
                <a16:creationId xmlns:a16="http://schemas.microsoft.com/office/drawing/2014/main" id="{826AEA14-CF01-C279-63CB-226732E8046E}"/>
              </a:ext>
            </a:extLst>
          </p:cNvPr>
          <p:cNvSpPr>
            <a:spLocks noGrp="1" noChangeArrowheads="1"/>
          </p:cNvSpPr>
          <p:nvPr>
            <p:ph type="body" idx="1"/>
          </p:nvPr>
        </p:nvSpPr>
        <p:spPr>
          <a:xfrm>
            <a:off x="457200" y="1143000"/>
            <a:ext cx="8305800" cy="4876800"/>
          </a:xfrm>
        </p:spPr>
        <p:txBody>
          <a:bodyPr/>
          <a:lstStyle/>
          <a:p>
            <a:pPr eaLnBrk="1" hangingPunct="1"/>
            <a:r>
              <a:rPr lang="en-US" altLang="en-US"/>
              <a:t>[Prior to this action], “the Jewish Bishops insisted on the literal observance of the Law.”</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58467">
                                            <p:txEl>
                                              <p:pRg st="0" end="0"/>
                                            </p:txEl>
                                          </p:spTgt>
                                        </p:tgtEl>
                                        <p:attrNameLst>
                                          <p:attrName>style.visibility</p:attrName>
                                        </p:attrNameLst>
                                      </p:cBhvr>
                                      <p:to>
                                        <p:strVal val="visible"/>
                                      </p:to>
                                    </p:set>
                                    <p:anim calcmode="lin" valueType="num">
                                      <p:cBhvr>
                                        <p:cTn id="7" dur="500" fill="hold"/>
                                        <p:tgtEl>
                                          <p:spTgt spid="9584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584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58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84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96D02929-B6EB-E4BA-2845-C6C2E7607A21}"/>
              </a:ext>
            </a:extLst>
          </p:cNvPr>
          <p:cNvSpPr>
            <a:spLocks noGrp="1"/>
          </p:cNvSpPr>
          <p:nvPr>
            <p:ph type="dt" sz="quarter" idx="10"/>
          </p:nvPr>
        </p:nvSpPr>
        <p:spPr/>
        <p:txBody>
          <a:bodyPr/>
          <a:lstStyle/>
          <a:p>
            <a:pPr>
              <a:defRPr/>
            </a:pPr>
            <a:r>
              <a:rPr lang="en-US" altLang="en-US"/>
              <a:t>October 16, 2022</a:t>
            </a:r>
          </a:p>
        </p:txBody>
      </p:sp>
      <p:sp>
        <p:nvSpPr>
          <p:cNvPr id="5" name="Footer Placeholder 2">
            <a:extLst>
              <a:ext uri="{FF2B5EF4-FFF2-40B4-BE49-F238E27FC236}">
                <a16:creationId xmlns:a16="http://schemas.microsoft.com/office/drawing/2014/main" id="{38FB94B5-B431-D54B-6DA6-46952DC66B8A}"/>
              </a:ext>
            </a:extLst>
          </p:cNvPr>
          <p:cNvSpPr>
            <a:spLocks noGrp="1"/>
          </p:cNvSpPr>
          <p:nvPr>
            <p:ph type="ftr" sz="quarter" idx="11"/>
          </p:nvPr>
        </p:nvSpPr>
        <p:spPr/>
        <p:txBody>
          <a:bodyPr/>
          <a:lstStyle/>
          <a:p>
            <a:pPr>
              <a:defRPr/>
            </a:pPr>
            <a:r>
              <a:rPr lang="en-US" altLang="en-US"/>
              <a:t>http://hodf.org</a:t>
            </a:r>
          </a:p>
        </p:txBody>
      </p:sp>
      <p:sp>
        <p:nvSpPr>
          <p:cNvPr id="6" name="Slide Number Placeholder 3">
            <a:extLst>
              <a:ext uri="{FF2B5EF4-FFF2-40B4-BE49-F238E27FC236}">
                <a16:creationId xmlns:a16="http://schemas.microsoft.com/office/drawing/2014/main" id="{CE569AC7-E8EC-94BE-FE7D-143330ACFE7E}"/>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BAD5E84-80F0-4674-9413-01B35EB5C564}" type="slidenum">
              <a:rPr lang="en-US" altLang="en-US" sz="1400">
                <a:latin typeface="Arial Unicode MS" pitchFamily="34" charset="-128"/>
              </a:rPr>
              <a:pPr algn="r"/>
              <a:t>4</a:t>
            </a:fld>
            <a:endParaRPr lang="en-US" altLang="en-US" sz="1400">
              <a:latin typeface="Arial Unicode MS" pitchFamily="34" charset="-128"/>
            </a:endParaRPr>
          </a:p>
        </p:txBody>
      </p:sp>
      <p:pic>
        <p:nvPicPr>
          <p:cNvPr id="15365" name="Picture 2" descr="clement2">
            <a:extLst>
              <a:ext uri="{FF2B5EF4-FFF2-40B4-BE49-F238E27FC236}">
                <a16:creationId xmlns:a16="http://schemas.microsoft.com/office/drawing/2014/main" id="{6089F808-36C9-6405-141B-E53F11F4D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5939" name="Text Box 3">
            <a:extLst>
              <a:ext uri="{FF2B5EF4-FFF2-40B4-BE49-F238E27FC236}">
                <a16:creationId xmlns:a16="http://schemas.microsoft.com/office/drawing/2014/main" id="{9E9765DD-E615-F8D7-23DF-5091DFC10B88}"/>
              </a:ext>
            </a:extLst>
          </p:cNvPr>
          <p:cNvSpPr txBox="1">
            <a:spLocks noChangeArrowheads="1"/>
          </p:cNvSpPr>
          <p:nvPr/>
        </p:nvSpPr>
        <p:spPr bwMode="auto">
          <a:xfrm>
            <a:off x="304800" y="41275"/>
            <a:ext cx="86106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3600"/>
              <a:t>Since Clement goes on to refer to the high priests, the priests, and the Levites, it is clear that the </a:t>
            </a:r>
            <a:r>
              <a:rPr lang="en-US" altLang="en-US" sz="3600">
                <a:solidFill>
                  <a:schemeClr val="folHlink"/>
                </a:solidFill>
              </a:rPr>
              <a:t>‘appointed seasons’</a:t>
            </a:r>
            <a:r>
              <a:rPr lang="en-US" altLang="en-US" sz="3600"/>
              <a:t> which he regards as essential must be those of the Levitical Law.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5939"/>
                                        </p:tgtEl>
                                        <p:attrNameLst>
                                          <p:attrName>style.visibility</p:attrName>
                                        </p:attrNameLst>
                                      </p:cBhvr>
                                      <p:to>
                                        <p:strVal val="visible"/>
                                      </p:to>
                                    </p:set>
                                    <p:anim calcmode="lin" valueType="num">
                                      <p:cBhvr>
                                        <p:cTn id="7" dur="500" fill="hold"/>
                                        <p:tgtEl>
                                          <p:spTgt spid="935939"/>
                                        </p:tgtEl>
                                        <p:attrNameLst>
                                          <p:attrName>ppt_w</p:attrName>
                                        </p:attrNameLst>
                                      </p:cBhvr>
                                      <p:tavLst>
                                        <p:tav tm="0">
                                          <p:val>
                                            <p:fltVal val="0"/>
                                          </p:val>
                                        </p:tav>
                                        <p:tav tm="100000">
                                          <p:val>
                                            <p:strVal val="#ppt_w"/>
                                          </p:val>
                                        </p:tav>
                                      </p:tavLst>
                                    </p:anim>
                                    <p:anim calcmode="lin" valueType="num">
                                      <p:cBhvr>
                                        <p:cTn id="8" dur="500" fill="hold"/>
                                        <p:tgtEl>
                                          <p:spTgt spid="935939"/>
                                        </p:tgtEl>
                                        <p:attrNameLst>
                                          <p:attrName>ppt_h</p:attrName>
                                        </p:attrNameLst>
                                      </p:cBhvr>
                                      <p:tavLst>
                                        <p:tav tm="0">
                                          <p:val>
                                            <p:fltVal val="0"/>
                                          </p:val>
                                        </p:tav>
                                        <p:tav tm="100000">
                                          <p:val>
                                            <p:strVal val="#ppt_h"/>
                                          </p:val>
                                        </p:tav>
                                      </p:tavLst>
                                    </p:anim>
                                    <p:animEffect transition="in" filter="fade">
                                      <p:cBhvr>
                                        <p:cTn id="9" dur="500"/>
                                        <p:tgtEl>
                                          <p:spTgt spid="935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3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BF17D5B-4944-9962-A6BD-BBBC32BF7BAF}"/>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55C50561-D0CF-89D6-7D27-A0F270970114}"/>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20503008-40C0-B268-9650-E6958A9255A4}"/>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5EEAD75-B35C-40BF-9ABE-4F1C2C48BE99}" type="slidenum">
              <a:rPr lang="en-US" altLang="en-US" sz="1400">
                <a:latin typeface="Arial Unicode MS" pitchFamily="34" charset="-128"/>
              </a:rPr>
              <a:pPr algn="r"/>
              <a:t>40</a:t>
            </a:fld>
            <a:endParaRPr lang="en-US" altLang="en-US" sz="1400">
              <a:latin typeface="Arial Unicode MS" pitchFamily="34" charset="-128"/>
            </a:endParaRPr>
          </a:p>
        </p:txBody>
      </p:sp>
      <p:sp>
        <p:nvSpPr>
          <p:cNvPr id="89093" name="Rectangle 2">
            <a:extLst>
              <a:ext uri="{FF2B5EF4-FFF2-40B4-BE49-F238E27FC236}">
                <a16:creationId xmlns:a16="http://schemas.microsoft.com/office/drawing/2014/main" id="{D8C589C8-E30C-71FC-8168-BCB83AB480BE}"/>
              </a:ext>
            </a:extLst>
          </p:cNvPr>
          <p:cNvSpPr>
            <a:spLocks noGrp="1" noChangeArrowheads="1"/>
          </p:cNvSpPr>
          <p:nvPr>
            <p:ph type="title"/>
          </p:nvPr>
        </p:nvSpPr>
        <p:spPr>
          <a:xfrm>
            <a:off x="685800" y="76200"/>
            <a:ext cx="7772400" cy="1143000"/>
          </a:xfrm>
        </p:spPr>
        <p:txBody>
          <a:bodyPr/>
          <a:lstStyle/>
          <a:p>
            <a:pPr eaLnBrk="1" hangingPunct="1"/>
            <a:r>
              <a:rPr lang="en-US" altLang="en-US" b="0">
                <a:effectLst/>
              </a:rPr>
              <a:t>The Gentile Bishops</a:t>
            </a:r>
          </a:p>
        </p:txBody>
      </p:sp>
      <p:sp>
        <p:nvSpPr>
          <p:cNvPr id="926723" name="Rectangle 3">
            <a:extLst>
              <a:ext uri="{FF2B5EF4-FFF2-40B4-BE49-F238E27FC236}">
                <a16:creationId xmlns:a16="http://schemas.microsoft.com/office/drawing/2014/main" id="{00B5B235-B7D1-0F21-A1C5-1F4D2FCA78FA}"/>
              </a:ext>
            </a:extLst>
          </p:cNvPr>
          <p:cNvSpPr>
            <a:spLocks noGrp="1" noChangeArrowheads="1"/>
          </p:cNvSpPr>
          <p:nvPr>
            <p:ph type="body" idx="1"/>
          </p:nvPr>
        </p:nvSpPr>
        <p:spPr>
          <a:xfrm>
            <a:off x="457200" y="1143000"/>
            <a:ext cx="8305800" cy="4876800"/>
          </a:xfrm>
        </p:spPr>
        <p:txBody>
          <a:bodyPr/>
          <a:lstStyle/>
          <a:p>
            <a:pPr eaLnBrk="1" hangingPunct="1"/>
            <a:r>
              <a:rPr lang="en-US" altLang="en-US">
                <a:solidFill>
                  <a:schemeClr val="folHlink"/>
                </a:solidFill>
              </a:rPr>
              <a:t>Eusebius. Church History, Book IV, Chapter 5</a:t>
            </a:r>
            <a:r>
              <a:rPr lang="en-US" altLang="en-US"/>
              <a:t>, Translated by Arthur Cushman McGiffert. Excerpted from Nicene and Post-Nicene Fathers, Series Two, Volume 1. Edited by Philip Schaff and Henry Wace. American Edition, 1890. Online Edition Copyright © 2004 by K. Knight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26723">
                                            <p:txEl>
                                              <p:pRg st="0" end="0"/>
                                            </p:txEl>
                                          </p:spTgt>
                                        </p:tgtEl>
                                        <p:attrNameLst>
                                          <p:attrName>style.visibility</p:attrName>
                                        </p:attrNameLst>
                                      </p:cBhvr>
                                      <p:to>
                                        <p:strVal val="visible"/>
                                      </p:to>
                                    </p:set>
                                    <p:anim calcmode="lin" valueType="num">
                                      <p:cBhvr>
                                        <p:cTn id="7" dur="500" fill="hold"/>
                                        <p:tgtEl>
                                          <p:spTgt spid="926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6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6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1D1374-699B-475B-C45C-164269FC41FD}"/>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F8DBD109-50F2-3E4E-DDD7-94855E7C2974}"/>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505B330C-1E1B-3E58-F8E7-74FFC40A3ABF}"/>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2AA20D3-52C4-47BA-8932-A45E7928E1D3}" type="slidenum">
              <a:rPr lang="en-US" altLang="en-US" sz="1400">
                <a:latin typeface="Arial Unicode MS" pitchFamily="34" charset="-128"/>
              </a:rPr>
              <a:pPr algn="r"/>
              <a:t>41</a:t>
            </a:fld>
            <a:endParaRPr lang="en-US" altLang="en-US" sz="1400">
              <a:latin typeface="Arial Unicode MS" pitchFamily="34" charset="-128"/>
            </a:endParaRPr>
          </a:p>
        </p:txBody>
      </p:sp>
      <p:sp>
        <p:nvSpPr>
          <p:cNvPr id="90117" name="Rectangle 2">
            <a:extLst>
              <a:ext uri="{FF2B5EF4-FFF2-40B4-BE49-F238E27FC236}">
                <a16:creationId xmlns:a16="http://schemas.microsoft.com/office/drawing/2014/main" id="{F06F85A0-6BC7-E6DB-078C-F73C9730B14A}"/>
              </a:ext>
            </a:extLst>
          </p:cNvPr>
          <p:cNvSpPr>
            <a:spLocks noGrp="1" noChangeArrowheads="1"/>
          </p:cNvSpPr>
          <p:nvPr>
            <p:ph type="title"/>
          </p:nvPr>
        </p:nvSpPr>
        <p:spPr>
          <a:xfrm>
            <a:off x="685800" y="76200"/>
            <a:ext cx="7772400" cy="1143000"/>
          </a:xfrm>
        </p:spPr>
        <p:txBody>
          <a:bodyPr/>
          <a:lstStyle/>
          <a:p>
            <a:pPr eaLnBrk="1" hangingPunct="1"/>
            <a:r>
              <a:rPr lang="en-US" altLang="en-US" b="0">
                <a:effectLst/>
              </a:rPr>
              <a:t>The Gentile Bishops</a:t>
            </a:r>
          </a:p>
        </p:txBody>
      </p:sp>
      <p:sp>
        <p:nvSpPr>
          <p:cNvPr id="927747" name="Rectangle 3">
            <a:extLst>
              <a:ext uri="{FF2B5EF4-FFF2-40B4-BE49-F238E27FC236}">
                <a16:creationId xmlns:a16="http://schemas.microsoft.com/office/drawing/2014/main" id="{A3685488-982B-D60D-1DFC-CF7CA88CD269}"/>
              </a:ext>
            </a:extLst>
          </p:cNvPr>
          <p:cNvSpPr>
            <a:spLocks noGrp="1" noChangeArrowheads="1"/>
          </p:cNvSpPr>
          <p:nvPr>
            <p:ph type="body" idx="1"/>
          </p:nvPr>
        </p:nvSpPr>
        <p:spPr>
          <a:xfrm>
            <a:off x="457200" y="1143000"/>
            <a:ext cx="8305800" cy="4876800"/>
          </a:xfrm>
        </p:spPr>
        <p:txBody>
          <a:bodyPr/>
          <a:lstStyle/>
          <a:p>
            <a:pPr eaLnBrk="1" hangingPunct="1"/>
            <a:r>
              <a:rPr lang="en-US" altLang="en-US"/>
              <a:t>But I have learned this much from writings, that until the siege of the Jews, which took place under Adrian, there were fifteen bishops in succession there, all of whom are said to have been of Hebrew descent.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27747">
                                            <p:txEl>
                                              <p:pRg st="0" end="0"/>
                                            </p:txEl>
                                          </p:spTgt>
                                        </p:tgtEl>
                                        <p:attrNameLst>
                                          <p:attrName>style.visibility</p:attrName>
                                        </p:attrNameLst>
                                      </p:cBhvr>
                                      <p:to>
                                        <p:strVal val="visible"/>
                                      </p:to>
                                    </p:set>
                                    <p:anim calcmode="lin" valueType="num">
                                      <p:cBhvr>
                                        <p:cTn id="7" dur="500" fill="hold"/>
                                        <p:tgtEl>
                                          <p:spTgt spid="927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77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7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4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3AD207-3E08-0EC1-07E6-6F2E798FE003}"/>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F60B18A0-1F5C-2055-0A0A-C67D4EA5973C}"/>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05501110-B5E6-47B3-1C59-C9812575C2C2}"/>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EAD5ECD-5451-4A27-B5F7-E39694FBCA9E}" type="slidenum">
              <a:rPr lang="en-US" altLang="en-US" sz="1400">
                <a:latin typeface="Arial Unicode MS" pitchFamily="34" charset="-128"/>
              </a:rPr>
              <a:pPr algn="r"/>
              <a:t>42</a:t>
            </a:fld>
            <a:endParaRPr lang="en-US" altLang="en-US" sz="1400">
              <a:latin typeface="Arial Unicode MS" pitchFamily="34" charset="-128"/>
            </a:endParaRPr>
          </a:p>
        </p:txBody>
      </p:sp>
      <p:sp>
        <p:nvSpPr>
          <p:cNvPr id="91141" name="Rectangle 2">
            <a:extLst>
              <a:ext uri="{FF2B5EF4-FFF2-40B4-BE49-F238E27FC236}">
                <a16:creationId xmlns:a16="http://schemas.microsoft.com/office/drawing/2014/main" id="{C1596FED-7DA3-F107-1934-B5FEA8265D0C}"/>
              </a:ext>
            </a:extLst>
          </p:cNvPr>
          <p:cNvSpPr>
            <a:spLocks noGrp="1" noChangeArrowheads="1"/>
          </p:cNvSpPr>
          <p:nvPr>
            <p:ph type="title"/>
          </p:nvPr>
        </p:nvSpPr>
        <p:spPr>
          <a:xfrm>
            <a:off x="685800" y="76200"/>
            <a:ext cx="7772400" cy="1143000"/>
          </a:xfrm>
        </p:spPr>
        <p:txBody>
          <a:bodyPr/>
          <a:lstStyle/>
          <a:p>
            <a:pPr eaLnBrk="1" hangingPunct="1"/>
            <a:r>
              <a:rPr lang="en-US" altLang="en-US" b="0">
                <a:effectLst/>
              </a:rPr>
              <a:t>The Gentile Bishops</a:t>
            </a:r>
          </a:p>
        </p:txBody>
      </p:sp>
      <p:sp>
        <p:nvSpPr>
          <p:cNvPr id="928771" name="Rectangle 3">
            <a:extLst>
              <a:ext uri="{FF2B5EF4-FFF2-40B4-BE49-F238E27FC236}">
                <a16:creationId xmlns:a16="http://schemas.microsoft.com/office/drawing/2014/main" id="{706271D5-4DCB-9705-14F7-0BCB21308E85}"/>
              </a:ext>
            </a:extLst>
          </p:cNvPr>
          <p:cNvSpPr>
            <a:spLocks noGrp="1" noChangeArrowheads="1"/>
          </p:cNvSpPr>
          <p:nvPr>
            <p:ph type="body" idx="1"/>
          </p:nvPr>
        </p:nvSpPr>
        <p:spPr>
          <a:xfrm>
            <a:off x="457200" y="1143000"/>
            <a:ext cx="8305800" cy="4876800"/>
          </a:xfrm>
        </p:spPr>
        <p:txBody>
          <a:bodyPr/>
          <a:lstStyle/>
          <a:p>
            <a:pPr eaLnBrk="1" hangingPunct="1"/>
            <a:r>
              <a:rPr lang="en-US" altLang="en-US"/>
              <a:t>They received </a:t>
            </a:r>
            <a:r>
              <a:rPr lang="en-US" altLang="en-US">
                <a:solidFill>
                  <a:schemeClr val="folHlink"/>
                </a:solidFill>
              </a:rPr>
              <a:t>the knowledge of Christ in purity</a:t>
            </a:r>
            <a:r>
              <a:rPr lang="en-US" altLang="en-US"/>
              <a:t>, so that </a:t>
            </a:r>
            <a:r>
              <a:rPr lang="en-US" altLang="en-US" u="sng">
                <a:solidFill>
                  <a:srgbClr val="CCECFF"/>
                </a:solidFill>
              </a:rPr>
              <a:t>they were approved by those who were able to judge of such matters, and were deemed worthy of the episcopate</a:t>
            </a:r>
            <a:r>
              <a:rPr lang="en-US" altLang="en-US"/>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28771">
                                            <p:txEl>
                                              <p:pRg st="0" end="0"/>
                                            </p:txEl>
                                          </p:spTgt>
                                        </p:tgtEl>
                                        <p:attrNameLst>
                                          <p:attrName>style.visibility</p:attrName>
                                        </p:attrNameLst>
                                      </p:cBhvr>
                                      <p:to>
                                        <p:strVal val="visible"/>
                                      </p:to>
                                    </p:set>
                                    <p:anim calcmode="lin" valueType="num">
                                      <p:cBhvr>
                                        <p:cTn id="7" dur="500" fill="hold"/>
                                        <p:tgtEl>
                                          <p:spTgt spid="928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87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8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F6351173-2970-6020-3743-928D131A8CD1}"/>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5A3350D3-6095-C2C7-6170-1501E666B668}"/>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52BB1BB7-7AA6-7D3E-71A5-EEE1AE9D9101}"/>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817B03B-D2AC-4F5E-B935-69CAD2969E23}" type="slidenum">
              <a:rPr lang="en-US" altLang="en-US" sz="1400">
                <a:latin typeface="Arial Unicode MS" pitchFamily="34" charset="-128"/>
              </a:rPr>
              <a:pPr algn="r"/>
              <a:t>43</a:t>
            </a:fld>
            <a:endParaRPr lang="en-US" altLang="en-US" sz="1400">
              <a:latin typeface="Arial Unicode MS" pitchFamily="34" charset="-128"/>
            </a:endParaRPr>
          </a:p>
        </p:txBody>
      </p:sp>
      <p:pic>
        <p:nvPicPr>
          <p:cNvPr id="92165" name="Picture 2" descr="t12">
            <a:extLst>
              <a:ext uri="{FF2B5EF4-FFF2-40B4-BE49-F238E27FC236}">
                <a16:creationId xmlns:a16="http://schemas.microsoft.com/office/drawing/2014/main" id="{C4F17DDB-D225-5E47-FAAC-A4362F8F6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6E9793-4680-6271-3809-B4D37F60E841}"/>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3D715570-6F1E-6693-1834-CA8F17EEDF39}"/>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8CD50E3A-43A3-E390-D7FA-F259FB734E99}"/>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A710757-59BA-4373-8E8D-5AA1D4A6D305}" type="slidenum">
              <a:rPr lang="en-US" altLang="en-US" sz="1400">
                <a:latin typeface="Arial Unicode MS" pitchFamily="34" charset="-128"/>
              </a:rPr>
              <a:pPr algn="r"/>
              <a:t>44</a:t>
            </a:fld>
            <a:endParaRPr lang="en-US" altLang="en-US" sz="1400">
              <a:latin typeface="Arial Unicode MS" pitchFamily="34" charset="-128"/>
            </a:endParaRPr>
          </a:p>
        </p:txBody>
      </p:sp>
      <p:sp>
        <p:nvSpPr>
          <p:cNvPr id="93189" name="Rectangle 2">
            <a:extLst>
              <a:ext uri="{FF2B5EF4-FFF2-40B4-BE49-F238E27FC236}">
                <a16:creationId xmlns:a16="http://schemas.microsoft.com/office/drawing/2014/main" id="{18A9B397-24FC-1A54-0776-09046742AC43}"/>
              </a:ext>
            </a:extLst>
          </p:cNvPr>
          <p:cNvSpPr>
            <a:spLocks noGrp="1" noChangeArrowheads="1"/>
          </p:cNvSpPr>
          <p:nvPr>
            <p:ph type="title"/>
          </p:nvPr>
        </p:nvSpPr>
        <p:spPr>
          <a:xfrm>
            <a:off x="685800" y="152400"/>
            <a:ext cx="7772400" cy="1143000"/>
          </a:xfrm>
        </p:spPr>
        <p:txBody>
          <a:bodyPr/>
          <a:lstStyle/>
          <a:p>
            <a:pPr eaLnBrk="1" hangingPunct="1"/>
            <a:r>
              <a:rPr lang="en-US" altLang="en-US" sz="4400" b="0">
                <a:effectLst/>
              </a:rPr>
              <a:t>Polycarp and Paul</a:t>
            </a:r>
          </a:p>
        </p:txBody>
      </p:sp>
      <p:sp>
        <p:nvSpPr>
          <p:cNvPr id="304131" name="Rectangle 3">
            <a:extLst>
              <a:ext uri="{FF2B5EF4-FFF2-40B4-BE49-F238E27FC236}">
                <a16:creationId xmlns:a16="http://schemas.microsoft.com/office/drawing/2014/main" id="{22BE4CC1-BA38-E416-AD40-A73685DDF703}"/>
              </a:ext>
            </a:extLst>
          </p:cNvPr>
          <p:cNvSpPr>
            <a:spLocks noGrp="1" noChangeArrowheads="1"/>
          </p:cNvSpPr>
          <p:nvPr>
            <p:ph type="body" idx="1"/>
          </p:nvPr>
        </p:nvSpPr>
        <p:spPr>
          <a:xfrm>
            <a:off x="685800" y="1295400"/>
            <a:ext cx="7772400" cy="4114800"/>
          </a:xfrm>
        </p:spPr>
        <p:txBody>
          <a:bodyPr/>
          <a:lstStyle/>
          <a:p>
            <a:pPr eaLnBrk="1" hangingPunct="1"/>
            <a:r>
              <a:rPr lang="en-US" altLang="en-US">
                <a:cs typeface="Times New Roman" panose="02020603050405020304" pitchFamily="18" charset="0"/>
              </a:rPr>
              <a:t>Polycarp wrote an epistle to the Philippians where he spoke in the most glowing and excellent terms concerning Paul.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anim calcmode="lin" valueType="num">
                                      <p:cBhvr>
                                        <p:cTn id="7" dur="500" fill="hold"/>
                                        <p:tgtEl>
                                          <p:spTgt spid="3041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41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4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77C7980-3690-93F9-C5CD-759DE706DF08}"/>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61F049E6-4D6F-89F8-2BC0-2D2F2FE31F00}"/>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2DFF5F30-08C2-8079-E21F-9206EB75B9A4}"/>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E91A491-DB4B-4003-A661-2A87749321A3}" type="slidenum">
              <a:rPr lang="en-US" altLang="en-US" sz="1400">
                <a:latin typeface="Arial Unicode MS" pitchFamily="34" charset="-128"/>
              </a:rPr>
              <a:pPr algn="r"/>
              <a:t>45</a:t>
            </a:fld>
            <a:endParaRPr lang="en-US" altLang="en-US" sz="1400">
              <a:latin typeface="Arial Unicode MS" pitchFamily="34" charset="-128"/>
            </a:endParaRPr>
          </a:p>
        </p:txBody>
      </p:sp>
      <p:sp>
        <p:nvSpPr>
          <p:cNvPr id="94213" name="Rectangle 2">
            <a:extLst>
              <a:ext uri="{FF2B5EF4-FFF2-40B4-BE49-F238E27FC236}">
                <a16:creationId xmlns:a16="http://schemas.microsoft.com/office/drawing/2014/main" id="{2F6D0C58-F196-06F8-BD17-3FF03DBD185E}"/>
              </a:ext>
            </a:extLst>
          </p:cNvPr>
          <p:cNvSpPr>
            <a:spLocks noGrp="1" noChangeArrowheads="1"/>
          </p:cNvSpPr>
          <p:nvPr>
            <p:ph type="title"/>
          </p:nvPr>
        </p:nvSpPr>
        <p:spPr>
          <a:xfrm>
            <a:off x="685800" y="152400"/>
            <a:ext cx="7772400" cy="1143000"/>
          </a:xfrm>
        </p:spPr>
        <p:txBody>
          <a:bodyPr/>
          <a:lstStyle/>
          <a:p>
            <a:pPr eaLnBrk="1" hangingPunct="1"/>
            <a:r>
              <a:rPr lang="en-US" altLang="en-US" sz="4400" b="0">
                <a:effectLst/>
              </a:rPr>
              <a:t>Polycarp vs Anicetus</a:t>
            </a:r>
            <a:br>
              <a:rPr lang="en-US" altLang="en-US" sz="4400" b="0">
                <a:effectLst/>
              </a:rPr>
            </a:br>
            <a:r>
              <a:rPr lang="en-US" altLang="en-US" sz="4400" b="0">
                <a:effectLst/>
              </a:rPr>
              <a:t>150 c.e.</a:t>
            </a:r>
          </a:p>
        </p:txBody>
      </p:sp>
      <p:sp>
        <p:nvSpPr>
          <p:cNvPr id="943107" name="Rectangle 3">
            <a:extLst>
              <a:ext uri="{FF2B5EF4-FFF2-40B4-BE49-F238E27FC236}">
                <a16:creationId xmlns:a16="http://schemas.microsoft.com/office/drawing/2014/main" id="{FBDFBB8F-EBA0-C1E6-ADB0-E1657B41230F}"/>
              </a:ext>
            </a:extLst>
          </p:cNvPr>
          <p:cNvSpPr>
            <a:spLocks noGrp="1" noChangeArrowheads="1"/>
          </p:cNvSpPr>
          <p:nvPr>
            <p:ph type="body" idx="1"/>
          </p:nvPr>
        </p:nvSpPr>
        <p:spPr>
          <a:xfrm>
            <a:off x="685800" y="1524000"/>
            <a:ext cx="7772400" cy="4114800"/>
          </a:xfrm>
        </p:spPr>
        <p:txBody>
          <a:bodyPr/>
          <a:lstStyle/>
          <a:p>
            <a:pPr eaLnBrk="1" hangingPunct="1"/>
            <a:r>
              <a:rPr lang="en-US" altLang="en-US">
                <a:cs typeface="Times New Roman" panose="02020603050405020304" pitchFamily="18" charset="0"/>
              </a:rPr>
              <a:t>“And when the blessed Polycarp was at Rome in the time of Anicetus [approx. 150+], and they disagreed a little about certain other things [besides when to observe Passover], they immediately made peace with one another, not caring to quarrel over this matter.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43107">
                                            <p:txEl>
                                              <p:pRg st="0" end="0"/>
                                            </p:txEl>
                                          </p:spTgt>
                                        </p:tgtEl>
                                        <p:attrNameLst>
                                          <p:attrName>style.visibility</p:attrName>
                                        </p:attrNameLst>
                                      </p:cBhvr>
                                      <p:to>
                                        <p:strVal val="visible"/>
                                      </p:to>
                                    </p:set>
                                    <p:anim calcmode="lin" valueType="num">
                                      <p:cBhvr>
                                        <p:cTn id="7" dur="500" fill="hold"/>
                                        <p:tgtEl>
                                          <p:spTgt spid="9431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431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43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1DDCABA-4A72-CCFC-B10B-F502AC6C0451}"/>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8FEF14FC-75E7-7A2F-A827-7BA25B48E529}"/>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8B3C1FE3-AB75-B154-3C5A-6D7412C2FE54}"/>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2054798-3056-468E-BB3E-3FAF2EE2B865}" type="slidenum">
              <a:rPr lang="en-US" altLang="en-US" sz="1400">
                <a:latin typeface="Arial Unicode MS" pitchFamily="34" charset="-128"/>
              </a:rPr>
              <a:pPr algn="r"/>
              <a:t>46</a:t>
            </a:fld>
            <a:endParaRPr lang="en-US" altLang="en-US" sz="1400">
              <a:latin typeface="Arial Unicode MS" pitchFamily="34" charset="-128"/>
            </a:endParaRPr>
          </a:p>
        </p:txBody>
      </p:sp>
      <p:sp>
        <p:nvSpPr>
          <p:cNvPr id="95237" name="Rectangle 2">
            <a:extLst>
              <a:ext uri="{FF2B5EF4-FFF2-40B4-BE49-F238E27FC236}">
                <a16:creationId xmlns:a16="http://schemas.microsoft.com/office/drawing/2014/main" id="{6C52BA3F-A346-6280-C370-50D6892F8A56}"/>
              </a:ext>
            </a:extLst>
          </p:cNvPr>
          <p:cNvSpPr>
            <a:spLocks noGrp="1" noChangeArrowheads="1"/>
          </p:cNvSpPr>
          <p:nvPr>
            <p:ph type="title"/>
          </p:nvPr>
        </p:nvSpPr>
        <p:spPr>
          <a:xfrm>
            <a:off x="685800" y="152400"/>
            <a:ext cx="7772400" cy="1143000"/>
          </a:xfrm>
        </p:spPr>
        <p:txBody>
          <a:bodyPr/>
          <a:lstStyle/>
          <a:p>
            <a:pPr eaLnBrk="1" hangingPunct="1"/>
            <a:r>
              <a:rPr lang="en-US" altLang="en-US" sz="4400" b="0">
                <a:effectLst/>
              </a:rPr>
              <a:t>Polycarp vs Anicetus</a:t>
            </a:r>
            <a:br>
              <a:rPr lang="en-US" altLang="en-US" sz="4400" b="0">
                <a:effectLst/>
              </a:rPr>
            </a:br>
            <a:r>
              <a:rPr lang="en-US" altLang="en-US" sz="4400" b="0">
                <a:effectLst/>
              </a:rPr>
              <a:t>150 c.e.</a:t>
            </a:r>
          </a:p>
        </p:txBody>
      </p:sp>
      <p:sp>
        <p:nvSpPr>
          <p:cNvPr id="403459" name="Rectangle 3">
            <a:extLst>
              <a:ext uri="{FF2B5EF4-FFF2-40B4-BE49-F238E27FC236}">
                <a16:creationId xmlns:a16="http://schemas.microsoft.com/office/drawing/2014/main" id="{84ABA255-8A0E-04AC-A22E-16098AC28D1E}"/>
              </a:ext>
            </a:extLst>
          </p:cNvPr>
          <p:cNvSpPr>
            <a:spLocks noGrp="1" noChangeArrowheads="1"/>
          </p:cNvSpPr>
          <p:nvPr>
            <p:ph type="body" idx="1"/>
          </p:nvPr>
        </p:nvSpPr>
        <p:spPr>
          <a:xfrm>
            <a:off x="685800" y="1447800"/>
            <a:ext cx="7772400" cy="4114800"/>
          </a:xfrm>
        </p:spPr>
        <p:txBody>
          <a:bodyPr/>
          <a:lstStyle/>
          <a:p>
            <a:pPr eaLnBrk="1" hangingPunct="1"/>
            <a:r>
              <a:rPr lang="en-US" altLang="en-US">
                <a:ea typeface="Arial Unicode MS" pitchFamily="34" charset="-128"/>
              </a:rPr>
              <a:t>For Anicetus could not persuade Polycarp to stop observing what he had always observed with John the disciple of our Lord, and the other apostles with whom he had associated; </a:t>
            </a:r>
            <a:endParaRPr lang="en-US"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 calcmode="lin" valueType="num">
                                      <p:cBhvr>
                                        <p:cTn id="7" dur="500" fill="hold"/>
                                        <p:tgtEl>
                                          <p:spTgt spid="4034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34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3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F6AB370-5B1E-6431-31FA-D764EDD69272}"/>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2BC99758-7CAC-FAB2-6B86-93363989D85F}"/>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F4DC53C1-C235-F34C-7725-19BF3BE78F1D}"/>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2662FCA-0672-4A12-97A1-740C715D34BF}" type="slidenum">
              <a:rPr lang="en-US" altLang="en-US" sz="1400">
                <a:latin typeface="Arial Unicode MS" pitchFamily="34" charset="-128"/>
              </a:rPr>
              <a:pPr algn="r"/>
              <a:t>47</a:t>
            </a:fld>
            <a:endParaRPr lang="en-US" altLang="en-US" sz="1400">
              <a:latin typeface="Arial Unicode MS" pitchFamily="34" charset="-128"/>
            </a:endParaRPr>
          </a:p>
        </p:txBody>
      </p:sp>
      <p:sp>
        <p:nvSpPr>
          <p:cNvPr id="96261" name="Rectangle 2">
            <a:extLst>
              <a:ext uri="{FF2B5EF4-FFF2-40B4-BE49-F238E27FC236}">
                <a16:creationId xmlns:a16="http://schemas.microsoft.com/office/drawing/2014/main" id="{4EE6E9AC-7635-6376-744C-FBC7B0F1BCC8}"/>
              </a:ext>
            </a:extLst>
          </p:cNvPr>
          <p:cNvSpPr>
            <a:spLocks noGrp="1" noChangeArrowheads="1"/>
          </p:cNvSpPr>
          <p:nvPr>
            <p:ph type="title"/>
          </p:nvPr>
        </p:nvSpPr>
        <p:spPr>
          <a:xfrm>
            <a:off x="685800" y="152400"/>
            <a:ext cx="7772400" cy="1143000"/>
          </a:xfrm>
        </p:spPr>
        <p:txBody>
          <a:bodyPr/>
          <a:lstStyle/>
          <a:p>
            <a:pPr eaLnBrk="1" hangingPunct="1"/>
            <a:r>
              <a:rPr lang="en-US" altLang="en-US" sz="4400" b="0">
                <a:effectLst/>
              </a:rPr>
              <a:t>Polycarp vs Anicetus</a:t>
            </a:r>
            <a:br>
              <a:rPr lang="en-US" altLang="en-US" sz="4400" b="0">
                <a:effectLst/>
              </a:rPr>
            </a:br>
            <a:r>
              <a:rPr lang="en-US" altLang="en-US" sz="4400" b="0">
                <a:effectLst/>
              </a:rPr>
              <a:t>150 c.e.</a:t>
            </a:r>
          </a:p>
        </p:txBody>
      </p:sp>
      <p:sp>
        <p:nvSpPr>
          <p:cNvPr id="404483" name="Rectangle 3">
            <a:extLst>
              <a:ext uri="{FF2B5EF4-FFF2-40B4-BE49-F238E27FC236}">
                <a16:creationId xmlns:a16="http://schemas.microsoft.com/office/drawing/2014/main" id="{1CDF2F59-D5E9-337C-A823-68F040763AAC}"/>
              </a:ext>
            </a:extLst>
          </p:cNvPr>
          <p:cNvSpPr>
            <a:spLocks noGrp="1" noChangeArrowheads="1"/>
          </p:cNvSpPr>
          <p:nvPr>
            <p:ph type="body" idx="1"/>
          </p:nvPr>
        </p:nvSpPr>
        <p:spPr>
          <a:xfrm>
            <a:off x="685800" y="1600200"/>
            <a:ext cx="7772400" cy="4114800"/>
          </a:xfrm>
        </p:spPr>
        <p:txBody>
          <a:bodyPr/>
          <a:lstStyle/>
          <a:p>
            <a:pPr eaLnBrk="1" hangingPunct="1"/>
            <a:r>
              <a:rPr lang="en-US" altLang="en-US">
                <a:ea typeface="Arial Unicode MS" pitchFamily="34" charset="-128"/>
              </a:rPr>
              <a:t>And Polycarp couldn’t persuade Anicetus to observe it as he (Anicetus) said that he </a:t>
            </a:r>
            <a:r>
              <a:rPr lang="en-US" altLang="en-US">
                <a:solidFill>
                  <a:schemeClr val="folHlink"/>
                </a:solidFill>
                <a:ea typeface="Arial Unicode MS" pitchFamily="34" charset="-128"/>
              </a:rPr>
              <a:t>ought to follow the </a:t>
            </a:r>
            <a:r>
              <a:rPr lang="en-US" altLang="en-US" u="sng">
                <a:solidFill>
                  <a:schemeClr val="accent1"/>
                </a:solidFill>
                <a:ea typeface="Arial Unicode MS" pitchFamily="34" charset="-128"/>
              </a:rPr>
              <a:t>customs</a:t>
            </a:r>
            <a:r>
              <a:rPr lang="en-US" altLang="en-US">
                <a:solidFill>
                  <a:schemeClr val="folHlink"/>
                </a:solidFill>
                <a:ea typeface="Arial Unicode MS" pitchFamily="34" charset="-128"/>
              </a:rPr>
              <a:t> of the presbyters that had preceded him [</a:t>
            </a:r>
            <a:r>
              <a:rPr lang="en-US" altLang="en-US">
                <a:solidFill>
                  <a:srgbClr val="CCECFF"/>
                </a:solidFill>
                <a:ea typeface="Arial Unicode MS" pitchFamily="34" charset="-128"/>
              </a:rPr>
              <a:t>no matter what the Apostles taught and handed down</a:t>
            </a:r>
            <a:r>
              <a:rPr lang="en-US" altLang="en-US">
                <a:solidFill>
                  <a:schemeClr val="folHlink"/>
                </a:solidFill>
                <a:ea typeface="Arial Unicode MS" pitchFamily="34" charset="-128"/>
              </a:rPr>
              <a:t>]</a:t>
            </a:r>
            <a:r>
              <a:rPr lang="en-US" altLang="en-US">
                <a:ea typeface="Arial Unicode MS" pitchFamily="34" charset="-128"/>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anim calcmode="lin" valueType="num">
                                      <p:cBhvr>
                                        <p:cTn id="7" dur="500" fill="hold"/>
                                        <p:tgtEl>
                                          <p:spTgt spid="404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448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4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0DE325-FA73-8E1D-56DA-2131682E8EBF}"/>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C3C58114-42B3-FF57-4381-CA996E18C918}"/>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40AD295B-ABA0-E58C-17F1-F0A2621819D9}"/>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B6AC467-673E-4455-A086-0684170B9797}" type="slidenum">
              <a:rPr lang="en-US" altLang="en-US" sz="1400">
                <a:latin typeface="Arial Unicode MS" pitchFamily="34" charset="-128"/>
              </a:rPr>
              <a:pPr algn="r"/>
              <a:t>48</a:t>
            </a:fld>
            <a:endParaRPr lang="en-US" altLang="en-US" sz="1400">
              <a:latin typeface="Arial Unicode MS" pitchFamily="34" charset="-128"/>
            </a:endParaRPr>
          </a:p>
        </p:txBody>
      </p:sp>
      <p:sp>
        <p:nvSpPr>
          <p:cNvPr id="97285" name="Rectangle 2">
            <a:extLst>
              <a:ext uri="{FF2B5EF4-FFF2-40B4-BE49-F238E27FC236}">
                <a16:creationId xmlns:a16="http://schemas.microsoft.com/office/drawing/2014/main" id="{4AECB066-9FD4-6694-156B-80BA48FF21BE}"/>
              </a:ext>
            </a:extLst>
          </p:cNvPr>
          <p:cNvSpPr>
            <a:spLocks noGrp="1" noChangeArrowheads="1"/>
          </p:cNvSpPr>
          <p:nvPr>
            <p:ph type="title"/>
          </p:nvPr>
        </p:nvSpPr>
        <p:spPr>
          <a:xfrm>
            <a:off x="685800" y="152400"/>
            <a:ext cx="7772400" cy="1143000"/>
          </a:xfrm>
        </p:spPr>
        <p:txBody>
          <a:bodyPr/>
          <a:lstStyle/>
          <a:p>
            <a:pPr eaLnBrk="1" hangingPunct="1"/>
            <a:r>
              <a:rPr lang="en-US" altLang="en-US" sz="4400" b="0">
                <a:effectLst/>
              </a:rPr>
              <a:t>Can we date this?</a:t>
            </a:r>
          </a:p>
        </p:txBody>
      </p:sp>
      <p:sp>
        <p:nvSpPr>
          <p:cNvPr id="405507" name="Rectangle 3">
            <a:extLst>
              <a:ext uri="{FF2B5EF4-FFF2-40B4-BE49-F238E27FC236}">
                <a16:creationId xmlns:a16="http://schemas.microsoft.com/office/drawing/2014/main" id="{28E7A2E3-7B97-4E9E-DD8D-9D83B4A41A49}"/>
              </a:ext>
            </a:extLst>
          </p:cNvPr>
          <p:cNvSpPr>
            <a:spLocks noGrp="1" noChangeArrowheads="1"/>
          </p:cNvSpPr>
          <p:nvPr>
            <p:ph type="body" idx="1"/>
          </p:nvPr>
        </p:nvSpPr>
        <p:spPr>
          <a:xfrm>
            <a:off x="685800" y="1371600"/>
            <a:ext cx="7772400" cy="4114800"/>
          </a:xfrm>
        </p:spPr>
        <p:txBody>
          <a:bodyPr/>
          <a:lstStyle/>
          <a:p>
            <a:pPr eaLnBrk="1" hangingPunct="1"/>
            <a:r>
              <a:rPr lang="en-US" altLang="en-US"/>
              <a:t>Epiphanius - “. . . the controversy arose after the exodus of the bishops of the circumcision (135) and it has continued until our time (315 - 403).”</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 calcmode="lin" valueType="num">
                                      <p:cBhvr>
                                        <p:cTn id="7" dur="500" fill="hold"/>
                                        <p:tgtEl>
                                          <p:spTgt spid="405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55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5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9A45A2-2606-8529-B24D-56DA1DA1E05B}"/>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968C2CC9-A2FF-3F71-DFBC-5B35B7970FF8}"/>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D092901A-EDA9-80C7-F5AA-1D3DB38671A6}"/>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8CC8E4A-96E8-4532-9A1D-59780CE96909}" type="slidenum">
              <a:rPr lang="en-US" altLang="en-US" sz="1400">
                <a:latin typeface="Arial Unicode MS" pitchFamily="34" charset="-128"/>
              </a:rPr>
              <a:pPr algn="r"/>
              <a:t>49</a:t>
            </a:fld>
            <a:endParaRPr lang="en-US" altLang="en-US" sz="1400">
              <a:latin typeface="Arial Unicode MS" pitchFamily="34" charset="-128"/>
            </a:endParaRPr>
          </a:p>
        </p:txBody>
      </p:sp>
      <p:sp>
        <p:nvSpPr>
          <p:cNvPr id="98309" name="Rectangle 2">
            <a:extLst>
              <a:ext uri="{FF2B5EF4-FFF2-40B4-BE49-F238E27FC236}">
                <a16:creationId xmlns:a16="http://schemas.microsoft.com/office/drawing/2014/main" id="{E6976468-F11B-B009-B7C7-B0254AFC4824}"/>
              </a:ext>
            </a:extLst>
          </p:cNvPr>
          <p:cNvSpPr>
            <a:spLocks noGrp="1" noChangeArrowheads="1"/>
          </p:cNvSpPr>
          <p:nvPr>
            <p:ph type="title"/>
          </p:nvPr>
        </p:nvSpPr>
        <p:spPr>
          <a:xfrm>
            <a:off x="685800" y="152400"/>
            <a:ext cx="7772400" cy="1143000"/>
          </a:xfrm>
        </p:spPr>
        <p:txBody>
          <a:bodyPr/>
          <a:lstStyle/>
          <a:p>
            <a:pPr eaLnBrk="1" hangingPunct="1"/>
            <a:r>
              <a:rPr lang="en-US" altLang="en-US" sz="4400" b="0">
                <a:effectLst/>
              </a:rPr>
              <a:t>Epiphanius</a:t>
            </a:r>
          </a:p>
        </p:txBody>
      </p:sp>
      <p:sp>
        <p:nvSpPr>
          <p:cNvPr id="427011" name="Rectangle 3">
            <a:extLst>
              <a:ext uri="{FF2B5EF4-FFF2-40B4-BE49-F238E27FC236}">
                <a16:creationId xmlns:a16="http://schemas.microsoft.com/office/drawing/2014/main" id="{FBAB514A-9026-1461-BF44-001E8114818D}"/>
              </a:ext>
            </a:extLst>
          </p:cNvPr>
          <p:cNvSpPr>
            <a:spLocks noGrp="1" noChangeArrowheads="1"/>
          </p:cNvSpPr>
          <p:nvPr>
            <p:ph type="body" idx="1"/>
          </p:nvPr>
        </p:nvSpPr>
        <p:spPr>
          <a:xfrm>
            <a:off x="685800" y="1295400"/>
            <a:ext cx="7772400" cy="4114800"/>
          </a:xfrm>
        </p:spPr>
        <p:txBody>
          <a:bodyPr/>
          <a:lstStyle/>
          <a:p>
            <a:pPr eaLnBrk="1" hangingPunct="1"/>
            <a:r>
              <a:rPr lang="en-US" altLang="en-US"/>
              <a:t>He then makes reference to the 15 bishops.</a:t>
            </a:r>
          </a:p>
          <a:p>
            <a:pPr eaLnBrk="1" hangingPunct="1"/>
            <a:r>
              <a:rPr lang="en-US" altLang="en-US"/>
              <a:t>They kept the 14</a:t>
            </a:r>
            <a:r>
              <a:rPr lang="en-US" altLang="en-US" baseline="30000"/>
              <a:t>th</a:t>
            </a:r>
            <a:r>
              <a:rPr lang="en-US" altLang="en-US"/>
              <a:t> day of the first month as also found in the                   Apostolic Constitutions.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anim calcmode="lin" valueType="num">
                                      <p:cBhvr>
                                        <p:cTn id="7" dur="500" fill="hold"/>
                                        <p:tgtEl>
                                          <p:spTgt spid="4270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270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270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27011">
                                            <p:txEl>
                                              <p:pRg st="1" end="1"/>
                                            </p:txEl>
                                          </p:spTgt>
                                        </p:tgtEl>
                                        <p:attrNameLst>
                                          <p:attrName>style.visibility</p:attrName>
                                        </p:attrNameLst>
                                      </p:cBhvr>
                                      <p:to>
                                        <p:strVal val="visible"/>
                                      </p:to>
                                    </p:set>
                                    <p:anim calcmode="lin" valueType="num">
                                      <p:cBhvr>
                                        <p:cTn id="14" dur="500" fill="hold"/>
                                        <p:tgtEl>
                                          <p:spTgt spid="42701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2701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27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9726C4F-C611-3FDA-9B2E-92E27321C1E8}"/>
              </a:ext>
            </a:extLst>
          </p:cNvPr>
          <p:cNvSpPr>
            <a:spLocks noGrp="1"/>
          </p:cNvSpPr>
          <p:nvPr>
            <p:ph type="dt" sz="quarter" idx="10"/>
          </p:nvPr>
        </p:nvSpPr>
        <p:spPr/>
        <p:txBody>
          <a:bodyPr/>
          <a:lstStyle/>
          <a:p>
            <a:pPr>
              <a:defRPr/>
            </a:pPr>
            <a:r>
              <a:rPr lang="en-US" altLang="en-US"/>
              <a:t>October 16, 2022</a:t>
            </a:r>
          </a:p>
        </p:txBody>
      </p:sp>
      <p:sp>
        <p:nvSpPr>
          <p:cNvPr id="5" name="Footer Placeholder 2">
            <a:extLst>
              <a:ext uri="{FF2B5EF4-FFF2-40B4-BE49-F238E27FC236}">
                <a16:creationId xmlns:a16="http://schemas.microsoft.com/office/drawing/2014/main" id="{5D1609C6-9218-1A48-637D-127C137FB96A}"/>
              </a:ext>
            </a:extLst>
          </p:cNvPr>
          <p:cNvSpPr>
            <a:spLocks noGrp="1"/>
          </p:cNvSpPr>
          <p:nvPr>
            <p:ph type="ftr" sz="quarter" idx="11"/>
          </p:nvPr>
        </p:nvSpPr>
        <p:spPr/>
        <p:txBody>
          <a:bodyPr/>
          <a:lstStyle/>
          <a:p>
            <a:pPr>
              <a:defRPr/>
            </a:pPr>
            <a:r>
              <a:rPr lang="en-US" altLang="en-US"/>
              <a:t>http://hodf.org</a:t>
            </a:r>
          </a:p>
        </p:txBody>
      </p:sp>
      <p:sp>
        <p:nvSpPr>
          <p:cNvPr id="6" name="Slide Number Placeholder 3">
            <a:extLst>
              <a:ext uri="{FF2B5EF4-FFF2-40B4-BE49-F238E27FC236}">
                <a16:creationId xmlns:a16="http://schemas.microsoft.com/office/drawing/2014/main" id="{847E3715-50D1-86BB-D7F6-0F878A0E7BB6}"/>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913F7C7-7941-4AE7-BB8F-5DB6DD7C410D}" type="slidenum">
              <a:rPr lang="en-US" altLang="en-US" sz="1400">
                <a:latin typeface="Arial Unicode MS" pitchFamily="34" charset="-128"/>
              </a:rPr>
              <a:pPr algn="r"/>
              <a:t>5</a:t>
            </a:fld>
            <a:endParaRPr lang="en-US" altLang="en-US" sz="1400">
              <a:latin typeface="Arial Unicode MS" pitchFamily="34" charset="-128"/>
            </a:endParaRPr>
          </a:p>
        </p:txBody>
      </p:sp>
      <p:pic>
        <p:nvPicPr>
          <p:cNvPr id="16389" name="Picture 2" descr="clement2">
            <a:extLst>
              <a:ext uri="{FF2B5EF4-FFF2-40B4-BE49-F238E27FC236}">
                <a16:creationId xmlns:a16="http://schemas.microsoft.com/office/drawing/2014/main" id="{68E5E651-FA1E-F135-0BB6-B1700DD24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6963" name="Text Box 3">
            <a:extLst>
              <a:ext uri="{FF2B5EF4-FFF2-40B4-BE49-F238E27FC236}">
                <a16:creationId xmlns:a16="http://schemas.microsoft.com/office/drawing/2014/main" id="{B5E4D40B-DD7E-1555-2C5F-2AFB0089C89A}"/>
              </a:ext>
            </a:extLst>
          </p:cNvPr>
          <p:cNvSpPr txBox="1">
            <a:spLocks noChangeArrowheads="1"/>
          </p:cNvSpPr>
          <p:nvPr/>
        </p:nvSpPr>
        <p:spPr bwMode="auto">
          <a:xfrm>
            <a:off x="304800" y="41275"/>
            <a:ext cx="8610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3600"/>
              <a:t>If words have any meaning at all, a Liturgical Year of the Hebrew type must have been well established in Rome and Corinth by the 90's.</a:t>
            </a:r>
          </a:p>
          <a:p>
            <a:pPr algn="l" eaLnBrk="1" hangingPunct="1"/>
            <a:r>
              <a:rPr lang="en-US" altLang="en-US" sz="3200"/>
              <a:t>Page 41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6963"/>
                                        </p:tgtEl>
                                        <p:attrNameLst>
                                          <p:attrName>style.visibility</p:attrName>
                                        </p:attrNameLst>
                                      </p:cBhvr>
                                      <p:to>
                                        <p:strVal val="visible"/>
                                      </p:to>
                                    </p:set>
                                    <p:anim calcmode="lin" valueType="num">
                                      <p:cBhvr>
                                        <p:cTn id="7" dur="500" fill="hold"/>
                                        <p:tgtEl>
                                          <p:spTgt spid="936963"/>
                                        </p:tgtEl>
                                        <p:attrNameLst>
                                          <p:attrName>ppt_w</p:attrName>
                                        </p:attrNameLst>
                                      </p:cBhvr>
                                      <p:tavLst>
                                        <p:tav tm="0">
                                          <p:val>
                                            <p:fltVal val="0"/>
                                          </p:val>
                                        </p:tav>
                                        <p:tav tm="100000">
                                          <p:val>
                                            <p:strVal val="#ppt_w"/>
                                          </p:val>
                                        </p:tav>
                                      </p:tavLst>
                                    </p:anim>
                                    <p:anim calcmode="lin" valueType="num">
                                      <p:cBhvr>
                                        <p:cTn id="8" dur="500" fill="hold"/>
                                        <p:tgtEl>
                                          <p:spTgt spid="936963"/>
                                        </p:tgtEl>
                                        <p:attrNameLst>
                                          <p:attrName>ppt_h</p:attrName>
                                        </p:attrNameLst>
                                      </p:cBhvr>
                                      <p:tavLst>
                                        <p:tav tm="0">
                                          <p:val>
                                            <p:fltVal val="0"/>
                                          </p:val>
                                        </p:tav>
                                        <p:tav tm="100000">
                                          <p:val>
                                            <p:strVal val="#ppt_h"/>
                                          </p:val>
                                        </p:tav>
                                      </p:tavLst>
                                    </p:anim>
                                    <p:animEffect transition="in" filter="fade">
                                      <p:cBhvr>
                                        <p:cTn id="9" dur="500"/>
                                        <p:tgtEl>
                                          <p:spTgt spid="936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B557D9-7082-1936-B0D4-E2FEF76BC85B}"/>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004BDF97-D4BA-5CCC-00A1-F8C2428A185F}"/>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E7A6007F-B02C-7183-6540-D8AA6B7E68AF}"/>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10B444E-2500-4A74-A77C-28D970A978DF}" type="slidenum">
              <a:rPr lang="en-US" altLang="en-US" sz="1400">
                <a:latin typeface="Arial Unicode MS" pitchFamily="34" charset="-128"/>
              </a:rPr>
              <a:pPr algn="r"/>
              <a:t>50</a:t>
            </a:fld>
            <a:endParaRPr lang="en-US" altLang="en-US" sz="1400">
              <a:latin typeface="Arial Unicode MS" pitchFamily="34" charset="-128"/>
            </a:endParaRPr>
          </a:p>
        </p:txBody>
      </p:sp>
      <p:sp>
        <p:nvSpPr>
          <p:cNvPr id="99333" name="Rectangle 2">
            <a:extLst>
              <a:ext uri="{FF2B5EF4-FFF2-40B4-BE49-F238E27FC236}">
                <a16:creationId xmlns:a16="http://schemas.microsoft.com/office/drawing/2014/main" id="{E9D85479-131D-CAD8-4CFE-B51949224DCB}"/>
              </a:ext>
            </a:extLst>
          </p:cNvPr>
          <p:cNvSpPr>
            <a:spLocks noGrp="1" noChangeArrowheads="1"/>
          </p:cNvSpPr>
          <p:nvPr>
            <p:ph type="title"/>
          </p:nvPr>
        </p:nvSpPr>
        <p:spPr>
          <a:xfrm>
            <a:off x="685800" y="152400"/>
            <a:ext cx="7772400" cy="1143000"/>
          </a:xfrm>
        </p:spPr>
        <p:txBody>
          <a:bodyPr/>
          <a:lstStyle/>
          <a:p>
            <a:pPr eaLnBrk="1" hangingPunct="1"/>
            <a:r>
              <a:rPr lang="en-US" altLang="en-US" sz="4400" b="0">
                <a:effectLst/>
              </a:rPr>
              <a:t>Epiphanius</a:t>
            </a:r>
          </a:p>
        </p:txBody>
      </p:sp>
      <p:sp>
        <p:nvSpPr>
          <p:cNvPr id="428035" name="Rectangle 3">
            <a:extLst>
              <a:ext uri="{FF2B5EF4-FFF2-40B4-BE49-F238E27FC236}">
                <a16:creationId xmlns:a16="http://schemas.microsoft.com/office/drawing/2014/main" id="{6553FE9E-0CE2-5568-3FF4-DCFC0B9BBE9D}"/>
              </a:ext>
            </a:extLst>
          </p:cNvPr>
          <p:cNvSpPr>
            <a:spLocks noGrp="1" noChangeArrowheads="1"/>
          </p:cNvSpPr>
          <p:nvPr>
            <p:ph type="body" idx="1"/>
          </p:nvPr>
        </p:nvSpPr>
        <p:spPr>
          <a:xfrm>
            <a:off x="685800" y="1295400"/>
            <a:ext cx="7772400" cy="4114800"/>
          </a:xfrm>
        </p:spPr>
        <p:txBody>
          <a:bodyPr/>
          <a:lstStyle/>
          <a:p>
            <a:pPr eaLnBrk="1" hangingPunct="1"/>
            <a:r>
              <a:rPr lang="en-US" altLang="en-US"/>
              <a:t>He then quotes the following rule found in the A.C.</a:t>
            </a:r>
          </a:p>
          <a:p>
            <a:pPr eaLnBrk="1" hangingPunct="1"/>
            <a:r>
              <a:rPr lang="en-US" altLang="en-US"/>
              <a:t>“You [Gentile Christians] ought to celebrate Passover at the same time as your brethren who from the circumcision have entered the church</a:t>
            </a:r>
            <a:r>
              <a:rPr lang="en-US" altLang="en-US">
                <a:solidFill>
                  <a:schemeClr val="folHlink"/>
                </a:solidFill>
              </a:rPr>
              <a:t>.</a:t>
            </a:r>
            <a:r>
              <a:rPr lang="en-US" altLang="en-US"/>
              <a: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 calcmode="lin" valueType="num">
                                      <p:cBhvr>
                                        <p:cTn id="7" dur="500" fill="hold"/>
                                        <p:tgtEl>
                                          <p:spTgt spid="4280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280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280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28035">
                                            <p:txEl>
                                              <p:pRg st="1" end="1"/>
                                            </p:txEl>
                                          </p:spTgt>
                                        </p:tgtEl>
                                        <p:attrNameLst>
                                          <p:attrName>style.visibility</p:attrName>
                                        </p:attrNameLst>
                                      </p:cBhvr>
                                      <p:to>
                                        <p:strVal val="visible"/>
                                      </p:to>
                                    </p:set>
                                    <p:anim calcmode="lin" valueType="num">
                                      <p:cBhvr>
                                        <p:cTn id="14" dur="500" fill="hold"/>
                                        <p:tgtEl>
                                          <p:spTgt spid="42803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2803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28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2050DF18-F9F9-5EC8-0835-1213A6E1FB8B}"/>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A981BBEA-DA58-8173-A137-DF86635ED3AC}"/>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D7201B0B-AB73-3BED-B655-68ECDC7C036A}"/>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4885DF5-95A8-4DA1-AF53-8488BC3E7F84}" type="slidenum">
              <a:rPr lang="en-US" altLang="en-US" sz="1400">
                <a:latin typeface="Arial Unicode MS" pitchFamily="34" charset="-128"/>
              </a:rPr>
              <a:pPr algn="r"/>
              <a:t>51</a:t>
            </a:fld>
            <a:endParaRPr lang="en-US" altLang="en-US" sz="1400">
              <a:latin typeface="Arial Unicode MS" pitchFamily="34" charset="-128"/>
            </a:endParaRPr>
          </a:p>
        </p:txBody>
      </p:sp>
      <p:pic>
        <p:nvPicPr>
          <p:cNvPr id="100357" name="Picture 2" descr="t13">
            <a:extLst>
              <a:ext uri="{FF2B5EF4-FFF2-40B4-BE49-F238E27FC236}">
                <a16:creationId xmlns:a16="http://schemas.microsoft.com/office/drawing/2014/main" id="{7E1B4EE4-74FE-F1EA-852D-452ACEFE3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FC31FF00-9239-49DB-75FF-6EC6822F1C32}"/>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ED0F404D-7E06-14BF-C302-8C9C5D87DB74}"/>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E0DE1006-F0DA-AF5E-9634-B15158D1B56A}"/>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1E58B66-A1B0-46EF-A0C5-89621BCD98B3}" type="slidenum">
              <a:rPr lang="en-US" altLang="en-US" sz="1400">
                <a:latin typeface="Arial Unicode MS" pitchFamily="34" charset="-128"/>
              </a:rPr>
              <a:pPr algn="r"/>
              <a:t>52</a:t>
            </a:fld>
            <a:endParaRPr lang="en-US" altLang="en-US" sz="1400">
              <a:latin typeface="Arial Unicode MS" pitchFamily="34" charset="-128"/>
            </a:endParaRPr>
          </a:p>
        </p:txBody>
      </p:sp>
      <p:pic>
        <p:nvPicPr>
          <p:cNvPr id="101381" name="Picture 4" descr="3DSIMAGE">
            <a:extLst>
              <a:ext uri="{FF2B5EF4-FFF2-40B4-BE49-F238E27FC236}">
                <a16:creationId xmlns:a16="http://schemas.microsoft.com/office/drawing/2014/main" id="{0E056E4A-EDFA-DE57-CB1A-DB0AA5228668}"/>
              </a:ext>
            </a:extLst>
          </p:cNvPr>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D4D0B6A-2E11-8F0D-16DF-6F8994F7ECEB}"/>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1DBC32E5-4E74-1643-6C1B-FE87D009F40A}"/>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AFC16845-D150-0310-8650-1221999B0377}"/>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AC38816-1183-4FC5-BDD7-E122F9671FEF}" type="slidenum">
              <a:rPr lang="en-US" altLang="en-US" sz="1400">
                <a:latin typeface="Arial Unicode MS" pitchFamily="34" charset="-128"/>
              </a:rPr>
              <a:pPr algn="r"/>
              <a:t>53</a:t>
            </a:fld>
            <a:endParaRPr lang="en-US" altLang="en-US" sz="1400">
              <a:latin typeface="Arial Unicode MS" pitchFamily="34" charset="-128"/>
            </a:endParaRPr>
          </a:p>
        </p:txBody>
      </p:sp>
      <p:sp>
        <p:nvSpPr>
          <p:cNvPr id="102405" name="Rectangle 2">
            <a:extLst>
              <a:ext uri="{FF2B5EF4-FFF2-40B4-BE49-F238E27FC236}">
                <a16:creationId xmlns:a16="http://schemas.microsoft.com/office/drawing/2014/main" id="{8DF786E9-5DC8-F72C-C0FD-409ADB4B755B}"/>
              </a:ext>
            </a:extLst>
          </p:cNvPr>
          <p:cNvSpPr>
            <a:spLocks noGrp="1" noChangeArrowheads="1"/>
          </p:cNvSpPr>
          <p:nvPr>
            <p:ph type="title"/>
          </p:nvPr>
        </p:nvSpPr>
        <p:spPr/>
        <p:txBody>
          <a:bodyPr/>
          <a:lstStyle/>
          <a:p>
            <a:pPr eaLnBrk="1" hangingPunct="1"/>
            <a:r>
              <a:rPr lang="en-US" altLang="en-US" sz="4400" b="0">
                <a:effectLst/>
                <a:cs typeface="Times New Roman" panose="02020603050405020304" pitchFamily="18" charset="0"/>
              </a:rPr>
              <a:t>Polycrates: Background</a:t>
            </a:r>
          </a:p>
        </p:txBody>
      </p:sp>
      <p:sp>
        <p:nvSpPr>
          <p:cNvPr id="577539" name="Rectangle 3">
            <a:extLst>
              <a:ext uri="{FF2B5EF4-FFF2-40B4-BE49-F238E27FC236}">
                <a16:creationId xmlns:a16="http://schemas.microsoft.com/office/drawing/2014/main" id="{BAE71700-79A0-A4A1-9E4F-0D0CEFB92500}"/>
              </a:ext>
            </a:extLst>
          </p:cNvPr>
          <p:cNvSpPr>
            <a:spLocks noGrp="1" noChangeArrowheads="1"/>
          </p:cNvSpPr>
          <p:nvPr>
            <p:ph type="body" idx="1"/>
          </p:nvPr>
        </p:nvSpPr>
        <p:spPr>
          <a:xfrm>
            <a:off x="457200" y="1981200"/>
            <a:ext cx="8229600" cy="4114800"/>
          </a:xfrm>
        </p:spPr>
        <p:txBody>
          <a:bodyPr/>
          <a:lstStyle/>
          <a:p>
            <a:pPr eaLnBrk="1" hangingPunct="1"/>
            <a:r>
              <a:rPr lang="en-US" altLang="en-US">
                <a:ea typeface="Arial Unicode MS" pitchFamily="34" charset="-128"/>
              </a:rPr>
              <a:t>130-196</a:t>
            </a:r>
          </a:p>
          <a:p>
            <a:pPr eaLnBrk="1" hangingPunct="1"/>
            <a:r>
              <a:rPr lang="en-US" altLang="en-US">
                <a:ea typeface="Arial Unicode MS" pitchFamily="34" charset="-128"/>
              </a:rPr>
              <a:t>Presided over a synod of Asiatic bishops to codify the Roman Easter because a divergent method existed.</a:t>
            </a:r>
          </a:p>
          <a:p>
            <a:pPr eaLnBrk="1" hangingPunct="1"/>
            <a:r>
              <a:rPr lang="en-US" altLang="en-US">
                <a:ea typeface="Arial Unicode MS" pitchFamily="34" charset="-128"/>
              </a:rPr>
              <a:t>Bishop Victor of Rome requested this meeting…</a:t>
            </a:r>
          </a:p>
          <a:p>
            <a:pPr eaLnBrk="1" hangingPunct="1"/>
            <a:endParaRPr lang="en-US" altLang="en-US">
              <a:ea typeface="Arial Unicode MS" pitchFamily="34" charset="-128"/>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77539">
                                            <p:txEl>
                                              <p:pRg st="0" end="0"/>
                                            </p:txEl>
                                          </p:spTgt>
                                        </p:tgtEl>
                                        <p:attrNameLst>
                                          <p:attrName>style.visibility</p:attrName>
                                        </p:attrNameLst>
                                      </p:cBhvr>
                                      <p:to>
                                        <p:strVal val="visible"/>
                                      </p:to>
                                    </p:set>
                                    <p:anim calcmode="lin" valueType="num">
                                      <p:cBhvr>
                                        <p:cTn id="7" dur="500" fill="hold"/>
                                        <p:tgtEl>
                                          <p:spTgt spid="5775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75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775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77539">
                                            <p:txEl>
                                              <p:pRg st="1" end="1"/>
                                            </p:txEl>
                                          </p:spTgt>
                                        </p:tgtEl>
                                        <p:attrNameLst>
                                          <p:attrName>style.visibility</p:attrName>
                                        </p:attrNameLst>
                                      </p:cBhvr>
                                      <p:to>
                                        <p:strVal val="visible"/>
                                      </p:to>
                                    </p:set>
                                    <p:anim calcmode="lin" valueType="num">
                                      <p:cBhvr>
                                        <p:cTn id="14" dur="500" fill="hold"/>
                                        <p:tgtEl>
                                          <p:spTgt spid="57753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7753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7753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77539">
                                            <p:txEl>
                                              <p:pRg st="2" end="2"/>
                                            </p:txEl>
                                          </p:spTgt>
                                        </p:tgtEl>
                                        <p:attrNameLst>
                                          <p:attrName>style.visibility</p:attrName>
                                        </p:attrNameLst>
                                      </p:cBhvr>
                                      <p:to>
                                        <p:strVal val="visible"/>
                                      </p:to>
                                    </p:set>
                                    <p:anim calcmode="lin" valueType="num">
                                      <p:cBhvr>
                                        <p:cTn id="21" dur="500" fill="hold"/>
                                        <p:tgtEl>
                                          <p:spTgt spid="57753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7753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77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9D7BF24-14E1-0B3A-A9C6-FB6464DE4F43}"/>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B5185E44-35E8-CABE-E947-1FF2DC9F3474}"/>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6FA1A196-E333-150D-3DA8-BB040E244C61}"/>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68BD384-DF4F-4EF5-A7B5-4CB52C8B9053}" type="slidenum">
              <a:rPr lang="en-US" altLang="en-US" sz="1400">
                <a:latin typeface="Arial Unicode MS" pitchFamily="34" charset="-128"/>
              </a:rPr>
              <a:pPr algn="r"/>
              <a:t>54</a:t>
            </a:fld>
            <a:endParaRPr lang="en-US" altLang="en-US" sz="1400">
              <a:latin typeface="Arial Unicode MS" pitchFamily="34" charset="-128"/>
            </a:endParaRPr>
          </a:p>
        </p:txBody>
      </p:sp>
      <p:sp>
        <p:nvSpPr>
          <p:cNvPr id="103429" name="Rectangle 2">
            <a:extLst>
              <a:ext uri="{FF2B5EF4-FFF2-40B4-BE49-F238E27FC236}">
                <a16:creationId xmlns:a16="http://schemas.microsoft.com/office/drawing/2014/main" id="{E1E04DF2-B821-5825-098D-28A0B68FC656}"/>
              </a:ext>
            </a:extLst>
          </p:cNvPr>
          <p:cNvSpPr>
            <a:spLocks noGrp="1" noChangeArrowheads="1"/>
          </p:cNvSpPr>
          <p:nvPr>
            <p:ph type="title"/>
          </p:nvPr>
        </p:nvSpPr>
        <p:spPr/>
        <p:txBody>
          <a:bodyPr/>
          <a:lstStyle/>
          <a:p>
            <a:pPr eaLnBrk="1" hangingPunct="1"/>
            <a:r>
              <a:rPr lang="en-US" altLang="en-US" sz="4400" b="0">
                <a:effectLst/>
                <a:cs typeface="Times New Roman" panose="02020603050405020304" pitchFamily="18" charset="0"/>
              </a:rPr>
              <a:t>Polycrates - The Letter</a:t>
            </a:r>
          </a:p>
        </p:txBody>
      </p:sp>
      <p:sp>
        <p:nvSpPr>
          <p:cNvPr id="576515" name="Rectangle 3">
            <a:extLst>
              <a:ext uri="{FF2B5EF4-FFF2-40B4-BE49-F238E27FC236}">
                <a16:creationId xmlns:a16="http://schemas.microsoft.com/office/drawing/2014/main" id="{4CFBBBCC-C50F-3EE1-6F61-80C304E47857}"/>
              </a:ext>
            </a:extLst>
          </p:cNvPr>
          <p:cNvSpPr>
            <a:spLocks noGrp="1" noChangeArrowheads="1"/>
          </p:cNvSpPr>
          <p:nvPr>
            <p:ph type="body" idx="1"/>
          </p:nvPr>
        </p:nvSpPr>
        <p:spPr/>
        <p:txBody>
          <a:bodyPr/>
          <a:lstStyle/>
          <a:p>
            <a:pPr eaLnBrk="1" hangingPunct="1"/>
            <a:r>
              <a:rPr lang="en-US" altLang="en-US">
                <a:ea typeface="Arial Unicode MS" pitchFamily="34" charset="-128"/>
              </a:rPr>
              <a:t>“[Concerning Passover] </a:t>
            </a:r>
          </a:p>
          <a:p>
            <a:pPr eaLnBrk="1" hangingPunct="1"/>
            <a:r>
              <a:rPr lang="en-US" altLang="en-US">
                <a:ea typeface="Arial Unicode MS" pitchFamily="34" charset="-128"/>
              </a:rPr>
              <a:t>We </a:t>
            </a:r>
            <a:r>
              <a:rPr lang="en-US" altLang="en-US"/>
              <a:t>scrupulously </a:t>
            </a:r>
            <a:r>
              <a:rPr lang="en-US" altLang="en-US">
                <a:ea typeface="Arial Unicode MS" pitchFamily="34" charset="-128"/>
              </a:rPr>
              <a:t>observe </a:t>
            </a:r>
            <a:r>
              <a:rPr lang="en-US" altLang="en-US">
                <a:solidFill>
                  <a:schemeClr val="folHlink"/>
                </a:solidFill>
                <a:ea typeface="Arial Unicode MS" pitchFamily="34" charset="-128"/>
              </a:rPr>
              <a:t>the exact day</a:t>
            </a:r>
            <a:r>
              <a:rPr lang="en-US" altLang="en-US">
                <a:ea typeface="Arial Unicode MS" pitchFamily="34" charset="-128"/>
              </a:rPr>
              <a:t>; neither adding, nor taking away.</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76515">
                                            <p:txEl>
                                              <p:pRg st="0" end="0"/>
                                            </p:txEl>
                                          </p:spTgt>
                                        </p:tgtEl>
                                        <p:attrNameLst>
                                          <p:attrName>style.visibility</p:attrName>
                                        </p:attrNameLst>
                                      </p:cBhvr>
                                      <p:to>
                                        <p:strVal val="visible"/>
                                      </p:to>
                                    </p:set>
                                    <p:anim calcmode="lin" valueType="num">
                                      <p:cBhvr>
                                        <p:cTn id="7" dur="500" fill="hold"/>
                                        <p:tgtEl>
                                          <p:spTgt spid="5765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65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765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76515">
                                            <p:txEl>
                                              <p:pRg st="1" end="1"/>
                                            </p:txEl>
                                          </p:spTgt>
                                        </p:tgtEl>
                                        <p:attrNameLst>
                                          <p:attrName>style.visibility</p:attrName>
                                        </p:attrNameLst>
                                      </p:cBhvr>
                                      <p:to>
                                        <p:strVal val="visible"/>
                                      </p:to>
                                    </p:set>
                                    <p:anim calcmode="lin" valueType="num">
                                      <p:cBhvr>
                                        <p:cTn id="14" dur="500" fill="hold"/>
                                        <p:tgtEl>
                                          <p:spTgt spid="57651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7651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76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3B963E2-93A8-0684-E0B4-95519213A0D8}"/>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7D8F0DC3-C60B-C8F5-0E89-3CBEA625316E}"/>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03458E12-987F-8392-A81E-DD29318B1A87}"/>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A2A1E10-3FCB-423C-99EE-CE56D6DAD979}" type="slidenum">
              <a:rPr lang="en-US" altLang="en-US" sz="1400">
                <a:latin typeface="Arial Unicode MS" pitchFamily="34" charset="-128"/>
              </a:rPr>
              <a:pPr algn="r"/>
              <a:t>55</a:t>
            </a:fld>
            <a:endParaRPr lang="en-US" altLang="en-US" sz="1400">
              <a:latin typeface="Arial Unicode MS" pitchFamily="34" charset="-128"/>
            </a:endParaRPr>
          </a:p>
        </p:txBody>
      </p:sp>
      <p:sp>
        <p:nvSpPr>
          <p:cNvPr id="104453" name="Rectangle 2">
            <a:extLst>
              <a:ext uri="{FF2B5EF4-FFF2-40B4-BE49-F238E27FC236}">
                <a16:creationId xmlns:a16="http://schemas.microsoft.com/office/drawing/2014/main" id="{04964860-3241-E736-7C2D-0733772AC28E}"/>
              </a:ext>
            </a:extLst>
          </p:cNvPr>
          <p:cNvSpPr>
            <a:spLocks noGrp="1" noChangeArrowheads="1"/>
          </p:cNvSpPr>
          <p:nvPr>
            <p:ph type="title"/>
          </p:nvPr>
        </p:nvSpPr>
        <p:spPr/>
        <p:txBody>
          <a:bodyPr/>
          <a:lstStyle/>
          <a:p>
            <a:pPr eaLnBrk="1" hangingPunct="1"/>
            <a:r>
              <a:rPr lang="en-US" altLang="en-US" sz="4400" b="0">
                <a:effectLst/>
                <a:cs typeface="Times New Roman" panose="02020603050405020304" pitchFamily="18" charset="0"/>
              </a:rPr>
              <a:t>Polycrates - The Letter</a:t>
            </a:r>
          </a:p>
        </p:txBody>
      </p:sp>
      <p:sp>
        <p:nvSpPr>
          <p:cNvPr id="424963" name="Rectangle 3">
            <a:extLst>
              <a:ext uri="{FF2B5EF4-FFF2-40B4-BE49-F238E27FC236}">
                <a16:creationId xmlns:a16="http://schemas.microsoft.com/office/drawing/2014/main" id="{D080CD09-5561-97E1-9B8E-2BC0F9168ACC}"/>
              </a:ext>
            </a:extLst>
          </p:cNvPr>
          <p:cNvSpPr>
            <a:spLocks noGrp="1" noChangeArrowheads="1"/>
          </p:cNvSpPr>
          <p:nvPr>
            <p:ph type="body" idx="1"/>
          </p:nvPr>
        </p:nvSpPr>
        <p:spPr/>
        <p:txBody>
          <a:bodyPr/>
          <a:lstStyle/>
          <a:p>
            <a:pPr eaLnBrk="1" hangingPunct="1"/>
            <a:r>
              <a:rPr lang="en-US" altLang="en-US">
                <a:ea typeface="Arial Unicode MS" pitchFamily="34" charset="-128"/>
              </a:rPr>
              <a:t>For in Asia also great lights have fallen asleep. Among these are the Apostles Philip and John, Polycarp, and others.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24963">
                                            <p:txEl>
                                              <p:pRg st="0" end="0"/>
                                            </p:txEl>
                                          </p:spTgt>
                                        </p:tgtEl>
                                        <p:attrNameLst>
                                          <p:attrName>style.visibility</p:attrName>
                                        </p:attrNameLst>
                                      </p:cBhvr>
                                      <p:to>
                                        <p:strVal val="visible"/>
                                      </p:to>
                                    </p:set>
                                    <p:anim calcmode="lin" valueType="num">
                                      <p:cBhvr>
                                        <p:cTn id="7" dur="500" fill="hold"/>
                                        <p:tgtEl>
                                          <p:spTgt spid="424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249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24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0F0B127-F512-F261-CE11-AB221F519B24}"/>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2C82F1CE-AAC0-347F-E703-CAA7259EBA02}"/>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7D287142-F3E9-47C4-1A71-64DC6590BBCB}"/>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8CFEB43-5871-41DD-867E-70F5962A85BA}" type="slidenum">
              <a:rPr lang="en-US" altLang="en-US" sz="1400">
                <a:latin typeface="Arial Unicode MS" pitchFamily="34" charset="-128"/>
              </a:rPr>
              <a:pPr algn="r"/>
              <a:t>56</a:t>
            </a:fld>
            <a:endParaRPr lang="en-US" altLang="en-US" sz="1400">
              <a:latin typeface="Arial Unicode MS" pitchFamily="34" charset="-128"/>
            </a:endParaRPr>
          </a:p>
        </p:txBody>
      </p:sp>
      <p:sp>
        <p:nvSpPr>
          <p:cNvPr id="105477" name="Rectangle 2">
            <a:extLst>
              <a:ext uri="{FF2B5EF4-FFF2-40B4-BE49-F238E27FC236}">
                <a16:creationId xmlns:a16="http://schemas.microsoft.com/office/drawing/2014/main" id="{34863523-12B1-EE1A-ABAB-D562DA643866}"/>
              </a:ext>
            </a:extLst>
          </p:cNvPr>
          <p:cNvSpPr>
            <a:spLocks noGrp="1" noChangeArrowheads="1"/>
          </p:cNvSpPr>
          <p:nvPr>
            <p:ph type="title"/>
          </p:nvPr>
        </p:nvSpPr>
        <p:spPr/>
        <p:txBody>
          <a:bodyPr/>
          <a:lstStyle/>
          <a:p>
            <a:pPr eaLnBrk="1" hangingPunct="1"/>
            <a:r>
              <a:rPr lang="en-US" altLang="en-US" sz="4400" b="0">
                <a:effectLst/>
                <a:cs typeface="Times New Roman" panose="02020603050405020304" pitchFamily="18" charset="0"/>
              </a:rPr>
              <a:t>Polycrates - The Letter</a:t>
            </a:r>
          </a:p>
        </p:txBody>
      </p:sp>
      <p:sp>
        <p:nvSpPr>
          <p:cNvPr id="423939" name="Rectangle 3">
            <a:extLst>
              <a:ext uri="{FF2B5EF4-FFF2-40B4-BE49-F238E27FC236}">
                <a16:creationId xmlns:a16="http://schemas.microsoft.com/office/drawing/2014/main" id="{70D4BB07-E89B-0266-7041-D997C11DBE6C}"/>
              </a:ext>
            </a:extLst>
          </p:cNvPr>
          <p:cNvSpPr>
            <a:spLocks noGrp="1" noChangeArrowheads="1"/>
          </p:cNvSpPr>
          <p:nvPr>
            <p:ph type="body" idx="1"/>
          </p:nvPr>
        </p:nvSpPr>
        <p:spPr>
          <a:xfrm>
            <a:off x="838200" y="1981200"/>
            <a:ext cx="7543800" cy="4114800"/>
          </a:xfrm>
        </p:spPr>
        <p:txBody>
          <a:bodyPr/>
          <a:lstStyle/>
          <a:p>
            <a:pPr eaLnBrk="1" hangingPunct="1"/>
            <a:r>
              <a:rPr lang="en-US" altLang="en-US">
                <a:solidFill>
                  <a:schemeClr val="folHlink"/>
                </a:solidFill>
                <a:ea typeface="Arial Unicode MS" pitchFamily="34" charset="-128"/>
              </a:rPr>
              <a:t>All these observed the 14</a:t>
            </a:r>
            <a:r>
              <a:rPr lang="en-US" altLang="en-US" baseline="30000">
                <a:solidFill>
                  <a:schemeClr val="folHlink"/>
                </a:solidFill>
                <a:ea typeface="Arial Unicode MS" pitchFamily="34" charset="-128"/>
              </a:rPr>
              <a:t>th</a:t>
            </a:r>
            <a:r>
              <a:rPr lang="en-US" altLang="en-US">
                <a:solidFill>
                  <a:schemeClr val="folHlink"/>
                </a:solidFill>
                <a:ea typeface="Arial Unicode MS" pitchFamily="34" charset="-128"/>
              </a:rPr>
              <a:t> day</a:t>
            </a:r>
            <a:r>
              <a:rPr lang="en-US" altLang="en-US">
                <a:ea typeface="Arial Unicode MS" pitchFamily="34" charset="-128"/>
              </a:rPr>
              <a:t> of the Month, </a:t>
            </a:r>
            <a:r>
              <a:rPr lang="en-US" altLang="en-US" u="sng">
                <a:solidFill>
                  <a:schemeClr val="accent1"/>
                </a:solidFill>
                <a:ea typeface="Arial Unicode MS" pitchFamily="34" charset="-128"/>
              </a:rPr>
              <a:t>in accordance with</a:t>
            </a:r>
            <a:r>
              <a:rPr lang="en-US" altLang="en-US">
                <a:ea typeface="Arial Unicode MS" pitchFamily="34" charset="-128"/>
              </a:rPr>
              <a:t> the </a:t>
            </a:r>
            <a:r>
              <a:rPr lang="en-US" altLang="en-US" b="1" u="sng">
                <a:solidFill>
                  <a:schemeClr val="folHlink"/>
                </a:solidFill>
                <a:ea typeface="Arial Unicode MS" pitchFamily="34" charset="-128"/>
              </a:rPr>
              <a:t>Gospel</a:t>
            </a:r>
            <a:r>
              <a:rPr lang="en-US" altLang="en-US">
                <a:ea typeface="Arial Unicode MS" pitchFamily="34" charset="-128"/>
              </a:rPr>
              <a:t>, </a:t>
            </a:r>
            <a:r>
              <a:rPr lang="en-US" altLang="en-US" b="1" u="sng">
                <a:ea typeface="Arial Unicode MS" pitchFamily="34" charset="-128"/>
              </a:rPr>
              <a:t>deviating</a:t>
            </a:r>
            <a:r>
              <a:rPr lang="en-US" altLang="en-US">
                <a:ea typeface="Arial Unicode MS" pitchFamily="34" charset="-128"/>
              </a:rPr>
              <a:t> in no respect, but </a:t>
            </a:r>
            <a:r>
              <a:rPr lang="en-US" altLang="en-US">
                <a:solidFill>
                  <a:schemeClr val="folHlink"/>
                </a:solidFill>
                <a:ea typeface="Arial Unicode MS" pitchFamily="34" charset="-128"/>
              </a:rPr>
              <a:t>following the </a:t>
            </a:r>
            <a:r>
              <a:rPr lang="en-US" altLang="en-US" b="1" u="sng">
                <a:solidFill>
                  <a:schemeClr val="folHlink"/>
                </a:solidFill>
                <a:ea typeface="Arial Unicode MS" pitchFamily="34" charset="-128"/>
              </a:rPr>
              <a:t>rule of faith</a:t>
            </a:r>
            <a:r>
              <a:rPr lang="en-US" altLang="en-US">
                <a:ea typeface="Arial Unicode MS" pitchFamily="34" charset="-128"/>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 calcmode="lin" valueType="num">
                                      <p:cBhvr>
                                        <p:cTn id="7" dur="500" fill="hold"/>
                                        <p:tgtEl>
                                          <p:spTgt spid="423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239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23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1E8EAF9-65DA-AEDD-7AF2-E93A7C650C8E}"/>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1CFAF1A4-92E7-A38A-3CDC-DAC760BC8953}"/>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928DB070-1567-F049-D70C-BD016019B02F}"/>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074C923-AED4-487D-8552-CD49CAFE485C}" type="slidenum">
              <a:rPr lang="en-US" altLang="en-US" sz="1400">
                <a:latin typeface="Arial Unicode MS" pitchFamily="34" charset="-128"/>
              </a:rPr>
              <a:pPr algn="r"/>
              <a:t>57</a:t>
            </a:fld>
            <a:endParaRPr lang="en-US" altLang="en-US" sz="1400">
              <a:latin typeface="Arial Unicode MS" pitchFamily="34" charset="-128"/>
            </a:endParaRPr>
          </a:p>
        </p:txBody>
      </p:sp>
      <p:sp>
        <p:nvSpPr>
          <p:cNvPr id="106501" name="Rectangle 2">
            <a:extLst>
              <a:ext uri="{FF2B5EF4-FFF2-40B4-BE49-F238E27FC236}">
                <a16:creationId xmlns:a16="http://schemas.microsoft.com/office/drawing/2014/main" id="{F8FAE3E8-AF95-9C17-381D-9EC054CB2C65}"/>
              </a:ext>
            </a:extLst>
          </p:cNvPr>
          <p:cNvSpPr>
            <a:spLocks noGrp="1" noChangeArrowheads="1"/>
          </p:cNvSpPr>
          <p:nvPr>
            <p:ph type="title"/>
          </p:nvPr>
        </p:nvSpPr>
        <p:spPr/>
        <p:txBody>
          <a:bodyPr/>
          <a:lstStyle/>
          <a:p>
            <a:pPr eaLnBrk="1" hangingPunct="1"/>
            <a:r>
              <a:rPr lang="en-US" altLang="en-US" sz="4400" b="0">
                <a:effectLst/>
                <a:cs typeface="Times New Roman" panose="02020603050405020304" pitchFamily="18" charset="0"/>
              </a:rPr>
              <a:t>Polycrates - The Letter</a:t>
            </a:r>
          </a:p>
        </p:txBody>
      </p:sp>
      <p:sp>
        <p:nvSpPr>
          <p:cNvPr id="422915" name="Rectangle 3">
            <a:extLst>
              <a:ext uri="{FF2B5EF4-FFF2-40B4-BE49-F238E27FC236}">
                <a16:creationId xmlns:a16="http://schemas.microsoft.com/office/drawing/2014/main" id="{57420E56-8285-87B3-A434-21FD05B089DD}"/>
              </a:ext>
            </a:extLst>
          </p:cNvPr>
          <p:cNvSpPr>
            <a:spLocks noGrp="1" noChangeArrowheads="1"/>
          </p:cNvSpPr>
          <p:nvPr>
            <p:ph type="body" idx="1"/>
          </p:nvPr>
        </p:nvSpPr>
        <p:spPr>
          <a:xfrm>
            <a:off x="838200" y="1981200"/>
            <a:ext cx="7543800" cy="4114800"/>
          </a:xfrm>
        </p:spPr>
        <p:txBody>
          <a:bodyPr/>
          <a:lstStyle/>
          <a:p>
            <a:pPr eaLnBrk="1" hangingPunct="1"/>
            <a:r>
              <a:rPr lang="en-US" altLang="en-US">
                <a:ea typeface="Arial Unicode MS" pitchFamily="34" charset="-128"/>
              </a:rPr>
              <a:t>For seven of my relatives were bishops; and I am the eighth.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 calcmode="lin" valueType="num">
                                      <p:cBhvr>
                                        <p:cTn id="7" dur="500" fill="hold"/>
                                        <p:tgtEl>
                                          <p:spTgt spid="422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229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22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B36DDBC-3BFD-2372-C280-B9A56EC26F19}"/>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6C5E52DE-D7E1-A842-CE9D-E1E0E8C842DA}"/>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A9502C7B-F7AA-1911-81AD-99605FF8C23C}"/>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4300C2F-B0FE-431C-AE9A-5B9B4694FC30}" type="slidenum">
              <a:rPr lang="en-US" altLang="en-US" sz="1400">
                <a:latin typeface="Arial Unicode MS" pitchFamily="34" charset="-128"/>
              </a:rPr>
              <a:pPr algn="r"/>
              <a:t>58</a:t>
            </a:fld>
            <a:endParaRPr lang="en-US" altLang="en-US" sz="1400">
              <a:latin typeface="Arial Unicode MS" pitchFamily="34" charset="-128"/>
            </a:endParaRPr>
          </a:p>
        </p:txBody>
      </p:sp>
      <p:sp>
        <p:nvSpPr>
          <p:cNvPr id="107525" name="Rectangle 2">
            <a:extLst>
              <a:ext uri="{FF2B5EF4-FFF2-40B4-BE49-F238E27FC236}">
                <a16:creationId xmlns:a16="http://schemas.microsoft.com/office/drawing/2014/main" id="{9CE2B1C3-FE7A-49AA-03F7-E27DA7D2FCAF}"/>
              </a:ext>
            </a:extLst>
          </p:cNvPr>
          <p:cNvSpPr>
            <a:spLocks noGrp="1" noChangeArrowheads="1"/>
          </p:cNvSpPr>
          <p:nvPr>
            <p:ph type="title"/>
          </p:nvPr>
        </p:nvSpPr>
        <p:spPr/>
        <p:txBody>
          <a:bodyPr/>
          <a:lstStyle/>
          <a:p>
            <a:pPr eaLnBrk="1" hangingPunct="1"/>
            <a:r>
              <a:rPr lang="en-US" altLang="en-US" sz="4400" b="0">
                <a:effectLst/>
                <a:cs typeface="Times New Roman" panose="02020603050405020304" pitchFamily="18" charset="0"/>
              </a:rPr>
              <a:t>Polycrates - The Letter</a:t>
            </a:r>
          </a:p>
        </p:txBody>
      </p:sp>
      <p:sp>
        <p:nvSpPr>
          <p:cNvPr id="421891" name="Rectangle 3">
            <a:extLst>
              <a:ext uri="{FF2B5EF4-FFF2-40B4-BE49-F238E27FC236}">
                <a16:creationId xmlns:a16="http://schemas.microsoft.com/office/drawing/2014/main" id="{75066269-F2F9-D8E6-E9E6-0E557F1E2D23}"/>
              </a:ext>
            </a:extLst>
          </p:cNvPr>
          <p:cNvSpPr>
            <a:spLocks noGrp="1" noChangeArrowheads="1"/>
          </p:cNvSpPr>
          <p:nvPr>
            <p:ph type="body" idx="1"/>
          </p:nvPr>
        </p:nvSpPr>
        <p:spPr/>
        <p:txBody>
          <a:bodyPr/>
          <a:lstStyle/>
          <a:p>
            <a:pPr eaLnBrk="1" hangingPunct="1"/>
            <a:r>
              <a:rPr lang="en-US" altLang="en-US">
                <a:ea typeface="Arial Unicode MS" pitchFamily="34" charset="-128"/>
              </a:rPr>
              <a:t>And my relatives </a:t>
            </a:r>
            <a:r>
              <a:rPr lang="en-US" altLang="en-US" b="1">
                <a:solidFill>
                  <a:schemeClr val="folHlink"/>
                </a:solidFill>
                <a:ea typeface="Arial Unicode MS" pitchFamily="34" charset="-128"/>
              </a:rPr>
              <a:t>ALWAYS</a:t>
            </a:r>
            <a:r>
              <a:rPr lang="en-US" altLang="en-US">
                <a:ea typeface="Arial Unicode MS" pitchFamily="34" charset="-128"/>
              </a:rPr>
              <a:t> observed the day when the people </a:t>
            </a:r>
            <a:r>
              <a:rPr lang="en-US" altLang="en-US" u="sng">
                <a:ea typeface="Arial Unicode MS" pitchFamily="34" charset="-128"/>
              </a:rPr>
              <a:t>put away the leaven</a:t>
            </a:r>
            <a:r>
              <a:rPr lang="en-US" altLang="en-US">
                <a:ea typeface="Arial Unicode MS" pitchFamily="34" charset="-128"/>
              </a:rPr>
              <a:t>. </a:t>
            </a:r>
            <a:endParaRPr lang="en-US"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21891">
                                            <p:txEl>
                                              <p:pRg st="0" end="0"/>
                                            </p:txEl>
                                          </p:spTgt>
                                        </p:tgtEl>
                                        <p:attrNameLst>
                                          <p:attrName>style.visibility</p:attrName>
                                        </p:attrNameLst>
                                      </p:cBhvr>
                                      <p:to>
                                        <p:strVal val="visible"/>
                                      </p:to>
                                    </p:set>
                                    <p:anim calcmode="lin" valueType="num">
                                      <p:cBhvr>
                                        <p:cTn id="7" dur="500" fill="hold"/>
                                        <p:tgtEl>
                                          <p:spTgt spid="4218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218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21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2854E4E-E6A2-1207-C76E-F89D6ADB370B}"/>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F5A2940F-D091-C6B2-CFFF-7FB8D4E2BF04}"/>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677012D7-559C-A8E7-E0A8-8BBF5FCF9CBD}"/>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AC958F4-B489-4652-9E66-7FA0006B7752}" type="slidenum">
              <a:rPr lang="en-US" altLang="en-US" sz="1400">
                <a:latin typeface="Arial Unicode MS" pitchFamily="34" charset="-128"/>
              </a:rPr>
              <a:pPr algn="r"/>
              <a:t>59</a:t>
            </a:fld>
            <a:endParaRPr lang="en-US" altLang="en-US" sz="1400">
              <a:latin typeface="Arial Unicode MS" pitchFamily="34" charset="-128"/>
            </a:endParaRPr>
          </a:p>
        </p:txBody>
      </p:sp>
      <p:sp>
        <p:nvSpPr>
          <p:cNvPr id="108549" name="Rectangle 2">
            <a:extLst>
              <a:ext uri="{FF2B5EF4-FFF2-40B4-BE49-F238E27FC236}">
                <a16:creationId xmlns:a16="http://schemas.microsoft.com/office/drawing/2014/main" id="{A564A46E-375B-8277-547A-B7BADA14D240}"/>
              </a:ext>
            </a:extLst>
          </p:cNvPr>
          <p:cNvSpPr>
            <a:spLocks noGrp="1" noChangeArrowheads="1"/>
          </p:cNvSpPr>
          <p:nvPr>
            <p:ph type="title"/>
          </p:nvPr>
        </p:nvSpPr>
        <p:spPr/>
        <p:txBody>
          <a:bodyPr/>
          <a:lstStyle/>
          <a:p>
            <a:pPr eaLnBrk="1" hangingPunct="1"/>
            <a:r>
              <a:rPr lang="en-US" altLang="en-US" sz="4400" b="0">
                <a:effectLst/>
                <a:cs typeface="Times New Roman" panose="02020603050405020304" pitchFamily="18" charset="0"/>
              </a:rPr>
              <a:t>Polycrates - The Letter</a:t>
            </a:r>
          </a:p>
        </p:txBody>
      </p:sp>
      <p:sp>
        <p:nvSpPr>
          <p:cNvPr id="420867" name="Rectangle 3">
            <a:extLst>
              <a:ext uri="{FF2B5EF4-FFF2-40B4-BE49-F238E27FC236}">
                <a16:creationId xmlns:a16="http://schemas.microsoft.com/office/drawing/2014/main" id="{5165EBF6-F083-8BDE-E672-9F0DCCF42A3B}"/>
              </a:ext>
            </a:extLst>
          </p:cNvPr>
          <p:cNvSpPr>
            <a:spLocks noGrp="1" noChangeArrowheads="1"/>
          </p:cNvSpPr>
          <p:nvPr>
            <p:ph type="body" idx="1"/>
          </p:nvPr>
        </p:nvSpPr>
        <p:spPr>
          <a:xfrm>
            <a:off x="1066800" y="1981200"/>
            <a:ext cx="7086600" cy="4114800"/>
          </a:xfrm>
        </p:spPr>
        <p:txBody>
          <a:bodyPr/>
          <a:lstStyle/>
          <a:p>
            <a:pPr eaLnBrk="1" hangingPunct="1"/>
            <a:r>
              <a:rPr lang="en-US" altLang="en-US">
                <a:ea typeface="Arial Unicode MS" pitchFamily="34" charset="-128"/>
              </a:rPr>
              <a:t>I have met with the brethren </a:t>
            </a:r>
            <a:r>
              <a:rPr lang="en-US" altLang="en-US" b="1" u="sng">
                <a:solidFill>
                  <a:schemeClr val="folHlink"/>
                </a:solidFill>
                <a:ea typeface="Arial Unicode MS" pitchFamily="34" charset="-128"/>
              </a:rPr>
              <a:t>throughout the world</a:t>
            </a:r>
            <a:r>
              <a:rPr lang="en-US" altLang="en-US">
                <a:ea typeface="Arial Unicode MS" pitchFamily="34" charset="-128"/>
              </a:rPr>
              <a:t>, and have gone through </a:t>
            </a:r>
            <a:r>
              <a:rPr lang="en-US" altLang="en-US" b="1" u="sng">
                <a:solidFill>
                  <a:schemeClr val="folHlink"/>
                </a:solidFill>
                <a:ea typeface="Arial Unicode MS" pitchFamily="34" charset="-128"/>
              </a:rPr>
              <a:t>every Holy Scripture</a:t>
            </a:r>
            <a:r>
              <a:rPr lang="en-US" altLang="en-US">
                <a:ea typeface="Arial Unicode MS" pitchFamily="34" charset="-128"/>
              </a:rPr>
              <a:t>.</a:t>
            </a:r>
            <a:endParaRPr lang="en-US" altLang="en-US" sz="2400">
              <a:ea typeface="Arial Unicode MS" pitchFamily="34"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anim calcmode="lin" valueType="num">
                                      <p:cBhvr>
                                        <p:cTn id="7" dur="500" fill="hold"/>
                                        <p:tgtEl>
                                          <p:spTgt spid="4208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208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20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7D3C9B3B-A528-C639-D9B5-CEBD1D616F2B}"/>
              </a:ext>
            </a:extLst>
          </p:cNvPr>
          <p:cNvSpPr>
            <a:spLocks noGrp="1"/>
          </p:cNvSpPr>
          <p:nvPr>
            <p:ph type="dt" sz="quarter" idx="10"/>
          </p:nvPr>
        </p:nvSpPr>
        <p:spPr/>
        <p:txBody>
          <a:bodyPr/>
          <a:lstStyle/>
          <a:p>
            <a:pPr>
              <a:defRPr/>
            </a:pPr>
            <a:r>
              <a:rPr lang="en-US" altLang="en-US"/>
              <a:t>October 16, 2022</a:t>
            </a:r>
          </a:p>
        </p:txBody>
      </p:sp>
      <p:sp>
        <p:nvSpPr>
          <p:cNvPr id="5" name="Footer Placeholder 2">
            <a:extLst>
              <a:ext uri="{FF2B5EF4-FFF2-40B4-BE49-F238E27FC236}">
                <a16:creationId xmlns:a16="http://schemas.microsoft.com/office/drawing/2014/main" id="{EED6D283-D1F0-5FAC-B7D9-B668AA7B667D}"/>
              </a:ext>
            </a:extLst>
          </p:cNvPr>
          <p:cNvSpPr>
            <a:spLocks noGrp="1"/>
          </p:cNvSpPr>
          <p:nvPr>
            <p:ph type="ftr" sz="quarter" idx="11"/>
          </p:nvPr>
        </p:nvSpPr>
        <p:spPr/>
        <p:txBody>
          <a:bodyPr/>
          <a:lstStyle/>
          <a:p>
            <a:pPr>
              <a:defRPr/>
            </a:pPr>
            <a:r>
              <a:rPr lang="en-US" altLang="en-US"/>
              <a:t>http://hodf.org</a:t>
            </a:r>
          </a:p>
        </p:txBody>
      </p:sp>
      <p:sp>
        <p:nvSpPr>
          <p:cNvPr id="6" name="Slide Number Placeholder 3">
            <a:extLst>
              <a:ext uri="{FF2B5EF4-FFF2-40B4-BE49-F238E27FC236}">
                <a16:creationId xmlns:a16="http://schemas.microsoft.com/office/drawing/2014/main" id="{20B1F3AD-D73E-FBCA-38E7-597A6C7DE975}"/>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6BBDB75-34C9-4A43-892C-6C395CA7E580}" type="slidenum">
              <a:rPr lang="en-US" altLang="en-US" sz="1400">
                <a:latin typeface="Arial Unicode MS" pitchFamily="34" charset="-128"/>
              </a:rPr>
              <a:pPr algn="r"/>
              <a:t>6</a:t>
            </a:fld>
            <a:endParaRPr lang="en-US" altLang="en-US" sz="1400">
              <a:latin typeface="Arial Unicode MS" pitchFamily="34" charset="-128"/>
            </a:endParaRPr>
          </a:p>
        </p:txBody>
      </p:sp>
      <p:pic>
        <p:nvPicPr>
          <p:cNvPr id="17413" name="Picture 2" descr="clement3b">
            <a:extLst>
              <a:ext uri="{FF2B5EF4-FFF2-40B4-BE49-F238E27FC236}">
                <a16:creationId xmlns:a16="http://schemas.microsoft.com/office/drawing/2014/main" id="{BB411406-F824-D6F6-5F43-66EE010F3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7987" name="Text Box 3">
            <a:extLst>
              <a:ext uri="{FF2B5EF4-FFF2-40B4-BE49-F238E27FC236}">
                <a16:creationId xmlns:a16="http://schemas.microsoft.com/office/drawing/2014/main" id="{688F9A0A-FAC7-DD13-D39E-E26C77399663}"/>
              </a:ext>
            </a:extLst>
          </p:cNvPr>
          <p:cNvSpPr txBox="1">
            <a:spLocks noChangeArrowheads="1"/>
          </p:cNvSpPr>
          <p:nvPr/>
        </p:nvSpPr>
        <p:spPr bwMode="auto">
          <a:xfrm>
            <a:off x="304800" y="914400"/>
            <a:ext cx="8534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3600"/>
              <a:t>There is no reason to think that there ever was a form of Christianity anywhere which dispensed with this Calendar.             </a:t>
            </a:r>
            <a:r>
              <a:rPr lang="en-US" altLang="en-US" sz="2800"/>
              <a:t>Page 43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937987">
                                            <p:txEl>
                                              <p:pRg st="0" end="0"/>
                                            </p:txEl>
                                          </p:spTgt>
                                        </p:tgtEl>
                                        <p:attrNameLst>
                                          <p:attrName>style.visibility</p:attrName>
                                        </p:attrNameLst>
                                      </p:cBhvr>
                                      <p:to>
                                        <p:strVal val="visible"/>
                                      </p:to>
                                    </p:set>
                                    <p:anim calcmode="lin" valueType="num">
                                      <p:cBhvr>
                                        <p:cTn id="7" dur="500" fill="hold"/>
                                        <p:tgtEl>
                                          <p:spTgt spid="9379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79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7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2C0C91-37A9-95BC-E892-7D40AF809D9E}"/>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059C950F-E4D5-1E71-1373-24B6C57D1E72}"/>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24AC371B-EEDC-18AB-E153-1F2D470FB5CD}"/>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DB9C078-B5C4-4137-A4F0-0DD8B379F615}" type="slidenum">
              <a:rPr lang="en-US" altLang="en-US" sz="1400">
                <a:latin typeface="Arial Unicode MS" pitchFamily="34" charset="-128"/>
              </a:rPr>
              <a:pPr algn="r"/>
              <a:t>60</a:t>
            </a:fld>
            <a:endParaRPr lang="en-US" altLang="en-US" sz="1400">
              <a:latin typeface="Arial Unicode MS" pitchFamily="34" charset="-128"/>
            </a:endParaRPr>
          </a:p>
        </p:txBody>
      </p:sp>
      <p:sp>
        <p:nvSpPr>
          <p:cNvPr id="109573" name="Rectangle 2">
            <a:extLst>
              <a:ext uri="{FF2B5EF4-FFF2-40B4-BE49-F238E27FC236}">
                <a16:creationId xmlns:a16="http://schemas.microsoft.com/office/drawing/2014/main" id="{83B9A852-11B9-C560-2958-AC9AE566BF40}"/>
              </a:ext>
            </a:extLst>
          </p:cNvPr>
          <p:cNvSpPr>
            <a:spLocks noGrp="1" noChangeArrowheads="1"/>
          </p:cNvSpPr>
          <p:nvPr>
            <p:ph type="title"/>
          </p:nvPr>
        </p:nvSpPr>
        <p:spPr/>
        <p:txBody>
          <a:bodyPr/>
          <a:lstStyle/>
          <a:p>
            <a:pPr eaLnBrk="1" hangingPunct="1"/>
            <a:r>
              <a:rPr lang="en-US" altLang="en-US" sz="4400" b="0">
                <a:effectLst/>
                <a:cs typeface="Times New Roman" panose="02020603050405020304" pitchFamily="18" charset="0"/>
              </a:rPr>
              <a:t>Polycrates - The Letter</a:t>
            </a:r>
          </a:p>
        </p:txBody>
      </p:sp>
      <p:sp>
        <p:nvSpPr>
          <p:cNvPr id="419843" name="Rectangle 3">
            <a:extLst>
              <a:ext uri="{FF2B5EF4-FFF2-40B4-BE49-F238E27FC236}">
                <a16:creationId xmlns:a16="http://schemas.microsoft.com/office/drawing/2014/main" id="{B45B9F74-2DFA-4DE9-8B41-AA663014653B}"/>
              </a:ext>
            </a:extLst>
          </p:cNvPr>
          <p:cNvSpPr>
            <a:spLocks noGrp="1" noChangeArrowheads="1"/>
          </p:cNvSpPr>
          <p:nvPr>
            <p:ph type="body" idx="1"/>
          </p:nvPr>
        </p:nvSpPr>
        <p:spPr/>
        <p:txBody>
          <a:bodyPr/>
          <a:lstStyle/>
          <a:p>
            <a:pPr eaLnBrk="1" hangingPunct="1"/>
            <a:r>
              <a:rPr lang="en-US" altLang="en-US">
                <a:ea typeface="Arial Unicode MS" pitchFamily="34" charset="-128"/>
              </a:rPr>
              <a:t>I could mention the bishops who were present, whom I summoned </a:t>
            </a:r>
            <a:r>
              <a:rPr lang="en-US" altLang="en-US" b="1">
                <a:solidFill>
                  <a:schemeClr val="folHlink"/>
                </a:solidFill>
                <a:ea typeface="Arial Unicode MS" pitchFamily="34" charset="-128"/>
              </a:rPr>
              <a:t>at your desire</a:t>
            </a:r>
            <a:r>
              <a:rPr lang="en-US" altLang="en-US">
                <a:ea typeface="Arial Unicode MS" pitchFamily="34" charset="-128"/>
              </a:rPr>
              <a:t>; whose names […] would constitute a great multitude.              And they gave their…</a:t>
            </a:r>
          </a:p>
          <a:p>
            <a:pPr eaLnBrk="1" hangingPunct="1"/>
            <a:r>
              <a:rPr lang="en-US" altLang="en-US" b="1" u="sng">
                <a:solidFill>
                  <a:schemeClr val="folHlink"/>
                </a:solidFill>
                <a:ea typeface="Arial Unicode MS" pitchFamily="34" charset="-128"/>
              </a:rPr>
              <a:t>UNANIMOUS</a:t>
            </a:r>
            <a:r>
              <a:rPr lang="en-US" altLang="en-US">
                <a:ea typeface="Arial Unicode MS" pitchFamily="34" charset="-128"/>
              </a:rPr>
              <a:t> consent to the letter.”</a:t>
            </a:r>
            <a:endParaRPr lang="en-US"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anim calcmode="lin" valueType="num">
                                      <p:cBhvr>
                                        <p:cTn id="7" dur="500" fill="hold"/>
                                        <p:tgtEl>
                                          <p:spTgt spid="4198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98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1984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19843">
                                            <p:txEl>
                                              <p:pRg st="1" end="1"/>
                                            </p:txEl>
                                          </p:spTgt>
                                        </p:tgtEl>
                                        <p:attrNameLst>
                                          <p:attrName>style.visibility</p:attrName>
                                        </p:attrNameLst>
                                      </p:cBhvr>
                                      <p:to>
                                        <p:strVal val="visible"/>
                                      </p:to>
                                    </p:set>
                                    <p:anim calcmode="lin" valueType="num">
                                      <p:cBhvr>
                                        <p:cTn id="14" dur="500" fill="hold"/>
                                        <p:tgtEl>
                                          <p:spTgt spid="41984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1984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19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83EA4D-7934-7A04-F0EA-6FA4862422E4}"/>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190F3FE0-CA92-B787-D2B9-6B5F45704704}"/>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155CBE83-A257-A084-22AF-9C8A4356842F}"/>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A98027B-700C-4ACC-B447-7104F41A6953}" type="slidenum">
              <a:rPr lang="en-US" altLang="en-US" sz="1400">
                <a:latin typeface="Arial Unicode MS" pitchFamily="34" charset="-128"/>
              </a:rPr>
              <a:pPr algn="r"/>
              <a:t>61</a:t>
            </a:fld>
            <a:endParaRPr lang="en-US" altLang="en-US" sz="1400">
              <a:latin typeface="Arial Unicode MS" pitchFamily="34" charset="-128"/>
            </a:endParaRPr>
          </a:p>
        </p:txBody>
      </p:sp>
      <p:sp>
        <p:nvSpPr>
          <p:cNvPr id="110597" name="Rectangle 2">
            <a:extLst>
              <a:ext uri="{FF2B5EF4-FFF2-40B4-BE49-F238E27FC236}">
                <a16:creationId xmlns:a16="http://schemas.microsoft.com/office/drawing/2014/main" id="{B8F02EAA-C764-A4C5-4463-FE0F7EBEE434}"/>
              </a:ext>
            </a:extLst>
          </p:cNvPr>
          <p:cNvSpPr>
            <a:spLocks noGrp="1" noChangeArrowheads="1"/>
          </p:cNvSpPr>
          <p:nvPr>
            <p:ph type="title"/>
          </p:nvPr>
        </p:nvSpPr>
        <p:spPr/>
        <p:txBody>
          <a:bodyPr/>
          <a:lstStyle/>
          <a:p>
            <a:pPr eaLnBrk="1" hangingPunct="1"/>
            <a:r>
              <a:rPr lang="en-US" altLang="en-US" sz="4400" b="0">
                <a:effectLst/>
                <a:cs typeface="Times New Roman" panose="02020603050405020304" pitchFamily="18" charset="0"/>
              </a:rPr>
              <a:t>Polycrates - The Letter</a:t>
            </a:r>
          </a:p>
        </p:txBody>
      </p:sp>
      <p:sp>
        <p:nvSpPr>
          <p:cNvPr id="578563" name="Rectangle 3">
            <a:extLst>
              <a:ext uri="{FF2B5EF4-FFF2-40B4-BE49-F238E27FC236}">
                <a16:creationId xmlns:a16="http://schemas.microsoft.com/office/drawing/2014/main" id="{7E9BB3F8-CB11-15C3-5749-FAA77983BA30}"/>
              </a:ext>
            </a:extLst>
          </p:cNvPr>
          <p:cNvSpPr>
            <a:spLocks noGrp="1" noChangeArrowheads="1"/>
          </p:cNvSpPr>
          <p:nvPr>
            <p:ph type="body" idx="1"/>
          </p:nvPr>
        </p:nvSpPr>
        <p:spPr>
          <a:xfrm>
            <a:off x="1066800" y="1981200"/>
            <a:ext cx="7086600" cy="4114800"/>
          </a:xfrm>
        </p:spPr>
        <p:txBody>
          <a:bodyPr/>
          <a:lstStyle/>
          <a:p>
            <a:pPr eaLnBrk="1" hangingPunct="1"/>
            <a:r>
              <a:rPr lang="en-US" altLang="en-US">
                <a:ea typeface="Arial Unicode MS" pitchFamily="34" charset="-128"/>
              </a:rPr>
              <a:t>I </a:t>
            </a:r>
            <a:r>
              <a:rPr lang="en-US" altLang="en-US"/>
              <a:t>am not frightened at the things which are said to terrify us. For those who are greater than I have said, “We ought to </a:t>
            </a:r>
            <a:r>
              <a:rPr lang="en-US" altLang="en-US" b="1" u="sng">
                <a:solidFill>
                  <a:schemeClr val="folHlink"/>
                </a:solidFill>
              </a:rPr>
              <a:t>obey</a:t>
            </a:r>
            <a:r>
              <a:rPr lang="en-US" altLang="en-US"/>
              <a:t> God rather than men”.</a:t>
            </a:r>
            <a:endParaRPr lang="en-US" altLang="en-US" sz="2400">
              <a:ea typeface="Arial Unicode MS" pitchFamily="34"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p:cTn id="7" dur="500" fill="hold"/>
                                        <p:tgtEl>
                                          <p:spTgt spid="5785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85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785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36C9B2-88F3-5E86-629E-448B599B3389}"/>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5191DE71-8DD5-37B9-87CA-2F56472A8664}"/>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809AFCE0-557C-DB23-7618-F30DFB11B715}"/>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C5ABB9D-8C49-4425-B8BE-33B68A7F13A4}" type="slidenum">
              <a:rPr lang="en-US" altLang="en-US" sz="1400">
                <a:latin typeface="Arial Unicode MS" pitchFamily="34" charset="-128"/>
              </a:rPr>
              <a:pPr algn="r"/>
              <a:t>62</a:t>
            </a:fld>
            <a:endParaRPr lang="en-US" altLang="en-US" sz="1400">
              <a:latin typeface="Arial Unicode MS" pitchFamily="34" charset="-128"/>
            </a:endParaRPr>
          </a:p>
        </p:txBody>
      </p:sp>
      <p:sp>
        <p:nvSpPr>
          <p:cNvPr id="111621" name="Rectangle 2">
            <a:extLst>
              <a:ext uri="{FF2B5EF4-FFF2-40B4-BE49-F238E27FC236}">
                <a16:creationId xmlns:a16="http://schemas.microsoft.com/office/drawing/2014/main" id="{EC699783-9D16-D91D-50E3-B3A0E1C08EA0}"/>
              </a:ext>
            </a:extLst>
          </p:cNvPr>
          <p:cNvSpPr>
            <a:spLocks noGrp="1" noChangeArrowheads="1"/>
          </p:cNvSpPr>
          <p:nvPr>
            <p:ph type="title"/>
          </p:nvPr>
        </p:nvSpPr>
        <p:spPr>
          <a:xfrm>
            <a:off x="0" y="76200"/>
            <a:ext cx="9144000" cy="1143000"/>
          </a:xfrm>
        </p:spPr>
        <p:txBody>
          <a:bodyPr/>
          <a:lstStyle/>
          <a:p>
            <a:pPr eaLnBrk="1" hangingPunct="1"/>
            <a:r>
              <a:rPr lang="en-US" altLang="en-US" sz="4400" b="0">
                <a:effectLst/>
                <a:cs typeface="Times New Roman" panose="02020603050405020304" pitchFamily="18" charset="0"/>
              </a:rPr>
              <a:t>Polycrates: Summary Claims</a:t>
            </a:r>
          </a:p>
        </p:txBody>
      </p:sp>
      <p:sp>
        <p:nvSpPr>
          <p:cNvPr id="579587" name="Rectangle 3">
            <a:extLst>
              <a:ext uri="{FF2B5EF4-FFF2-40B4-BE49-F238E27FC236}">
                <a16:creationId xmlns:a16="http://schemas.microsoft.com/office/drawing/2014/main" id="{00BE82EB-776F-46EE-EA7E-4B106AC7C8EC}"/>
              </a:ext>
            </a:extLst>
          </p:cNvPr>
          <p:cNvSpPr>
            <a:spLocks noGrp="1" noChangeArrowheads="1"/>
          </p:cNvSpPr>
          <p:nvPr>
            <p:ph type="body" idx="1"/>
          </p:nvPr>
        </p:nvSpPr>
        <p:spPr>
          <a:xfrm>
            <a:off x="304800" y="1371600"/>
            <a:ext cx="8458200" cy="4495800"/>
          </a:xfrm>
        </p:spPr>
        <p:txBody>
          <a:bodyPr/>
          <a:lstStyle/>
          <a:p>
            <a:pPr eaLnBrk="1" hangingPunct="1"/>
            <a:r>
              <a:rPr lang="en-US" altLang="en-US">
                <a:ea typeface="Arial Unicode MS" pitchFamily="34" charset="-128"/>
              </a:rPr>
              <a:t>Follower of teachings of the Apostles</a:t>
            </a:r>
            <a:endParaRPr lang="en-US" altLang="en-US">
              <a:solidFill>
                <a:schemeClr val="folHlink"/>
              </a:solidFill>
              <a:ea typeface="Arial Unicode MS" pitchFamily="34" charset="-128"/>
            </a:endParaRPr>
          </a:p>
          <a:p>
            <a:pPr eaLnBrk="1" hangingPunct="1"/>
            <a:r>
              <a:rPr lang="en-US" altLang="en-US">
                <a:ea typeface="Arial Unicode MS" pitchFamily="34" charset="-128"/>
              </a:rPr>
              <a:t>Faithful to teachings of the Gospel      (which includes the Torah)</a:t>
            </a:r>
          </a:p>
          <a:p>
            <a:pPr eaLnBrk="1" hangingPunct="1"/>
            <a:r>
              <a:rPr lang="en-US" altLang="en-US"/>
              <a:t>Obeying God’s Word was more important than following a man’s tradition</a:t>
            </a:r>
          </a:p>
          <a:p>
            <a:pPr eaLnBrk="1" hangingPunct="1"/>
            <a:r>
              <a:rPr lang="en-US" altLang="en-US"/>
              <a:t>The evidence of the Biblical imprint passed down from the Jerusalem assembly does not stop with Polycrates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anim calcmode="lin" valueType="num">
                                      <p:cBhvr>
                                        <p:cTn id="7" dur="500" fill="hold"/>
                                        <p:tgtEl>
                                          <p:spTgt spid="5795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95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79587">
                                            <p:txEl>
                                              <p:pRg st="1" end="1"/>
                                            </p:txEl>
                                          </p:spTgt>
                                        </p:tgtEl>
                                        <p:attrNameLst>
                                          <p:attrName>style.visibility</p:attrName>
                                        </p:attrNameLst>
                                      </p:cBhvr>
                                      <p:to>
                                        <p:strVal val="visible"/>
                                      </p:to>
                                    </p:set>
                                    <p:anim calcmode="lin" valueType="num">
                                      <p:cBhvr>
                                        <p:cTn id="13" dur="500" fill="hold"/>
                                        <p:tgtEl>
                                          <p:spTgt spid="57958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795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79587">
                                            <p:txEl>
                                              <p:pRg st="2" end="2"/>
                                            </p:txEl>
                                          </p:spTgt>
                                        </p:tgtEl>
                                        <p:attrNameLst>
                                          <p:attrName>style.visibility</p:attrName>
                                        </p:attrNameLst>
                                      </p:cBhvr>
                                      <p:to>
                                        <p:strVal val="visible"/>
                                      </p:to>
                                    </p:set>
                                    <p:anim calcmode="lin" valueType="num">
                                      <p:cBhvr>
                                        <p:cTn id="19" dur="500" fill="hold"/>
                                        <p:tgtEl>
                                          <p:spTgt spid="57958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795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79587">
                                            <p:txEl>
                                              <p:pRg st="3" end="3"/>
                                            </p:txEl>
                                          </p:spTgt>
                                        </p:tgtEl>
                                        <p:attrNameLst>
                                          <p:attrName>style.visibility</p:attrName>
                                        </p:attrNameLst>
                                      </p:cBhvr>
                                      <p:to>
                                        <p:strVal val="visible"/>
                                      </p:to>
                                    </p:set>
                                    <p:anim calcmode="lin" valueType="num">
                                      <p:cBhvr>
                                        <p:cTn id="25" dur="500" fill="hold"/>
                                        <p:tgtEl>
                                          <p:spTgt spid="57958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7958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9256442-43A9-8869-0DF1-B476E86CC555}"/>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93BC3166-0493-8D8D-1487-C3C3418B9026}"/>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7FE34692-D92D-4290-8181-DFC936C3187B}"/>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CAA3E1C-EAEB-4F5C-A62B-04777CF4F05F}" type="slidenum">
              <a:rPr lang="en-US" altLang="en-US" sz="1400">
                <a:latin typeface="Arial Unicode MS" pitchFamily="34" charset="-128"/>
              </a:rPr>
              <a:pPr algn="r"/>
              <a:t>63</a:t>
            </a:fld>
            <a:endParaRPr lang="en-US" altLang="en-US" sz="1400">
              <a:latin typeface="Arial Unicode MS" pitchFamily="34" charset="-128"/>
            </a:endParaRPr>
          </a:p>
        </p:txBody>
      </p:sp>
      <p:sp>
        <p:nvSpPr>
          <p:cNvPr id="112645" name="Rectangle 2">
            <a:extLst>
              <a:ext uri="{FF2B5EF4-FFF2-40B4-BE49-F238E27FC236}">
                <a16:creationId xmlns:a16="http://schemas.microsoft.com/office/drawing/2014/main" id="{69822D5B-6947-330F-A2B7-53B08AF55125}"/>
              </a:ext>
            </a:extLst>
          </p:cNvPr>
          <p:cNvSpPr>
            <a:spLocks noGrp="1" noChangeArrowheads="1"/>
          </p:cNvSpPr>
          <p:nvPr>
            <p:ph type="title"/>
          </p:nvPr>
        </p:nvSpPr>
        <p:spPr>
          <a:xfrm>
            <a:off x="0" y="76200"/>
            <a:ext cx="9144000" cy="1143000"/>
          </a:xfrm>
        </p:spPr>
        <p:txBody>
          <a:bodyPr/>
          <a:lstStyle/>
          <a:p>
            <a:pPr eaLnBrk="1" hangingPunct="1"/>
            <a:r>
              <a:rPr lang="en-US" altLang="en-US" sz="4400" b="0">
                <a:effectLst/>
                <a:cs typeface="Times New Roman" panose="02020603050405020304" pitchFamily="18" charset="0"/>
              </a:rPr>
              <a:t>(Insert) The Jerusalem Imprint</a:t>
            </a:r>
          </a:p>
        </p:txBody>
      </p:sp>
      <p:sp>
        <p:nvSpPr>
          <p:cNvPr id="959491" name="Rectangle 3">
            <a:extLst>
              <a:ext uri="{FF2B5EF4-FFF2-40B4-BE49-F238E27FC236}">
                <a16:creationId xmlns:a16="http://schemas.microsoft.com/office/drawing/2014/main" id="{96A34AC1-BBB6-5D18-F767-9A00E47874F1}"/>
              </a:ext>
            </a:extLst>
          </p:cNvPr>
          <p:cNvSpPr>
            <a:spLocks noGrp="1" noChangeArrowheads="1"/>
          </p:cNvSpPr>
          <p:nvPr>
            <p:ph type="body" idx="1"/>
          </p:nvPr>
        </p:nvSpPr>
        <p:spPr>
          <a:xfrm>
            <a:off x="304800" y="1371600"/>
            <a:ext cx="8458200" cy="4495800"/>
          </a:xfrm>
        </p:spPr>
        <p:txBody>
          <a:bodyPr/>
          <a:lstStyle/>
          <a:p>
            <a:pPr eaLnBrk="1" hangingPunct="1"/>
            <a:r>
              <a:rPr lang="en-US" altLang="en-US"/>
              <a:t>Bardesane (180-223)</a:t>
            </a:r>
          </a:p>
          <a:p>
            <a:pPr eaLnBrk="1" hangingPunct="1"/>
            <a:r>
              <a:rPr lang="en-US" altLang="en-US"/>
              <a:t>“My disciples sanctify Sunday and not Saturday and they do not practice circumcision ‘as the Christians’ in Judea.”</a:t>
            </a:r>
          </a:p>
          <a:p>
            <a:pPr eaLnBrk="1" hangingPunct="1"/>
            <a:r>
              <a:rPr lang="en-US" altLang="en-US"/>
              <a:t>From Bagatti, </a:t>
            </a:r>
            <a:r>
              <a:rPr lang="en-US" altLang="en-US" i="1"/>
              <a:t>L’Eglise</a:t>
            </a:r>
            <a:r>
              <a:rPr lang="en-US" altLang="en-US"/>
              <a:t>, pp. 8,9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59491">
                                            <p:txEl>
                                              <p:pRg st="0" end="0"/>
                                            </p:txEl>
                                          </p:spTgt>
                                        </p:tgtEl>
                                        <p:attrNameLst>
                                          <p:attrName>style.visibility</p:attrName>
                                        </p:attrNameLst>
                                      </p:cBhvr>
                                      <p:to>
                                        <p:strVal val="visible"/>
                                      </p:to>
                                    </p:set>
                                    <p:anim calcmode="lin" valueType="num">
                                      <p:cBhvr>
                                        <p:cTn id="7" dur="500" fill="hold"/>
                                        <p:tgtEl>
                                          <p:spTgt spid="9594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594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59491">
                                            <p:txEl>
                                              <p:pRg st="1" end="1"/>
                                            </p:txEl>
                                          </p:spTgt>
                                        </p:tgtEl>
                                        <p:attrNameLst>
                                          <p:attrName>style.visibility</p:attrName>
                                        </p:attrNameLst>
                                      </p:cBhvr>
                                      <p:to>
                                        <p:strVal val="visible"/>
                                      </p:to>
                                    </p:set>
                                    <p:anim calcmode="lin" valueType="num">
                                      <p:cBhvr>
                                        <p:cTn id="13" dur="500" fill="hold"/>
                                        <p:tgtEl>
                                          <p:spTgt spid="95949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594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59491">
                                            <p:txEl>
                                              <p:pRg st="2" end="2"/>
                                            </p:txEl>
                                          </p:spTgt>
                                        </p:tgtEl>
                                        <p:attrNameLst>
                                          <p:attrName>style.visibility</p:attrName>
                                        </p:attrNameLst>
                                      </p:cBhvr>
                                      <p:to>
                                        <p:strVal val="visible"/>
                                      </p:to>
                                    </p:set>
                                    <p:anim calcmode="lin" valueType="num">
                                      <p:cBhvr>
                                        <p:cTn id="19" dur="500" fill="hold"/>
                                        <p:tgtEl>
                                          <p:spTgt spid="95949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5949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337F04-9BC8-F6A6-54C5-A1DEE8CFB6F3}"/>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FB9943BD-2576-81C8-179A-17B835789768}"/>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5960DB16-ADAF-CAE7-8E07-747C853090E3}"/>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EBBA874-7F08-4D81-85D5-03C442100F7F}" type="slidenum">
              <a:rPr lang="en-US" altLang="en-US" sz="1400">
                <a:latin typeface="Arial Unicode MS" pitchFamily="34" charset="-128"/>
              </a:rPr>
              <a:pPr algn="r"/>
              <a:t>64</a:t>
            </a:fld>
            <a:endParaRPr lang="en-US" altLang="en-US" sz="1400">
              <a:latin typeface="Arial Unicode MS" pitchFamily="34" charset="-128"/>
            </a:endParaRPr>
          </a:p>
        </p:txBody>
      </p:sp>
      <p:sp>
        <p:nvSpPr>
          <p:cNvPr id="589826" name="Rectangle 2">
            <a:extLst>
              <a:ext uri="{FF2B5EF4-FFF2-40B4-BE49-F238E27FC236}">
                <a16:creationId xmlns:a16="http://schemas.microsoft.com/office/drawing/2014/main" id="{8541E30F-837A-EAB7-D88D-DCD2D38FE922}"/>
              </a:ext>
            </a:extLst>
          </p:cNvPr>
          <p:cNvSpPr>
            <a:spLocks noGrp="1" noChangeArrowheads="1"/>
          </p:cNvSpPr>
          <p:nvPr>
            <p:ph type="title"/>
          </p:nvPr>
        </p:nvSpPr>
        <p:spPr>
          <a:xfrm>
            <a:off x="685800" y="228600"/>
            <a:ext cx="7772400" cy="1143000"/>
          </a:xfrm>
        </p:spPr>
        <p:txBody>
          <a:bodyPr/>
          <a:lstStyle/>
          <a:p>
            <a:pPr eaLnBrk="1" hangingPunct="1">
              <a:defRPr/>
            </a:pPr>
            <a:r>
              <a:rPr lang="en-US" altLang="en-US" sz="4400" b="0">
                <a:ea typeface="Arial Unicode MS" panose="020B0604020202020204" pitchFamily="34" charset="-128"/>
                <a:cs typeface="Arial Unicode MS" panose="020B0604020202020204" pitchFamily="34" charset="-128"/>
              </a:rPr>
              <a:t>What was Victor’s Decision</a:t>
            </a:r>
          </a:p>
        </p:txBody>
      </p:sp>
      <p:sp>
        <p:nvSpPr>
          <p:cNvPr id="589827" name="Rectangle 3">
            <a:extLst>
              <a:ext uri="{FF2B5EF4-FFF2-40B4-BE49-F238E27FC236}">
                <a16:creationId xmlns:a16="http://schemas.microsoft.com/office/drawing/2014/main" id="{A5BBF6ED-3786-98C3-E7D3-66C59F77D657}"/>
              </a:ext>
            </a:extLst>
          </p:cNvPr>
          <p:cNvSpPr>
            <a:spLocks noGrp="1" noChangeArrowheads="1"/>
          </p:cNvSpPr>
          <p:nvPr>
            <p:ph type="body" idx="1"/>
          </p:nvPr>
        </p:nvSpPr>
        <p:spPr>
          <a:xfrm>
            <a:off x="381000" y="1600200"/>
            <a:ext cx="8305800" cy="3429000"/>
          </a:xfrm>
        </p:spPr>
        <p:txBody>
          <a:bodyPr/>
          <a:lstStyle/>
          <a:p>
            <a:pPr eaLnBrk="1" hangingPunct="1">
              <a:defRPr/>
            </a:pPr>
            <a:r>
              <a:rPr lang="en-US" altLang="en-US">
                <a:ea typeface="Arial Unicode MS" panose="020B0604020202020204" pitchFamily="34" charset="-128"/>
                <a:cs typeface="Arial Unicode MS" panose="020B0604020202020204" pitchFamily="34" charset="-128"/>
              </a:rPr>
              <a:t>Excommunicate Them</a:t>
            </a:r>
            <a:endParaRPr lang="en-US" altLang="en-US">
              <a:latin typeface="Times New Roman" panose="02020603050405020304" pitchFamily="18" charset="0"/>
              <a:ea typeface="Arial Unicode MS" panose="020B0604020202020204" pitchFamily="34" charset="-128"/>
              <a:cs typeface="Arial Unicode MS" panose="020B0604020202020204" pitchFamily="34" charset="-128"/>
            </a:endParaRPr>
          </a:p>
          <a:p>
            <a:pPr eaLnBrk="1" hangingPunct="1">
              <a:defRPr/>
            </a:pPr>
            <a:r>
              <a:rPr lang="en-US" altLang="en-US" sz="3600">
                <a:latin typeface="Times New Roman" panose="02020603050405020304" pitchFamily="18" charset="0"/>
                <a:ea typeface="Arial Unicode MS" panose="020B0604020202020204" pitchFamily="34" charset="-128"/>
                <a:cs typeface="Arial Unicode MS" panose="020B0604020202020204" pitchFamily="34" charset="-128"/>
              </a:rPr>
              <a:t>Iraeneaus</a:t>
            </a:r>
            <a:r>
              <a:rPr lang="en-US" altLang="en-US" sz="3600">
                <a:latin typeface="Verdana" panose="020B0604030504040204" pitchFamily="34" charset="0"/>
                <a:ea typeface="Arial Unicode MS" panose="020B0604020202020204" pitchFamily="34" charset="-128"/>
                <a:cs typeface="Arial Unicode MS" panose="020B0604020202020204" pitchFamily="34" charset="-128"/>
              </a:rPr>
              <a:t> (</a:t>
            </a:r>
            <a:r>
              <a:rPr lang="en-US" altLang="en-US" sz="3600">
                <a:effectLst>
                  <a:outerShdw blurRad="38100" dist="38100" dir="2700000" algn="tl">
                    <a:srgbClr val="000000"/>
                  </a:outerShdw>
                </a:effectLst>
                <a:latin typeface="Times New Roman" panose="02020603050405020304" pitchFamily="18" charset="0"/>
                <a:ea typeface="Arial Unicode MS" panose="020B0604020202020204" pitchFamily="34" charset="-128"/>
                <a:cs typeface="Arial Unicode MS" panose="020B0604020202020204" pitchFamily="34" charset="-128"/>
              </a:rPr>
              <a:t>who was on Victor’s side</a:t>
            </a:r>
            <a:r>
              <a:rPr lang="en-US" altLang="en-US" sz="3600">
                <a:latin typeface="Verdana" panose="020B0604030504040204" pitchFamily="34" charset="0"/>
                <a:ea typeface="Arial Unicode MS" panose="020B0604020202020204" pitchFamily="34" charset="-128"/>
                <a:cs typeface="Arial Unicode MS" panose="020B0604020202020204" pitchFamily="34" charset="-128"/>
              </a:rPr>
              <a:t>) </a:t>
            </a:r>
            <a:r>
              <a:rPr lang="en-US" altLang="en-US" sz="3600">
                <a:latin typeface="Times New Roman" panose="02020603050405020304" pitchFamily="18" charset="0"/>
                <a:ea typeface="Arial Unicode MS" panose="020B0604020202020204" pitchFamily="34" charset="-128"/>
                <a:cs typeface="Arial Unicode MS" panose="020B0604020202020204" pitchFamily="34" charset="-128"/>
              </a:rPr>
              <a:t>wrote to Victor and rebuked him.</a:t>
            </a:r>
          </a:p>
          <a:p>
            <a:pPr eaLnBrk="1" hangingPunct="1">
              <a:defRPr/>
            </a:pPr>
            <a:r>
              <a:rPr lang="en-US" altLang="en-US" sz="3600">
                <a:latin typeface="Times New Roman" panose="02020603050405020304" pitchFamily="18" charset="0"/>
                <a:ea typeface="Arial Unicode MS" panose="020B0604020202020204" pitchFamily="34" charset="-128"/>
                <a:cs typeface="Arial Unicode MS" panose="020B0604020202020204" pitchFamily="34" charset="-128"/>
              </a:rPr>
              <a:t>So then what did Victor do</a:t>
            </a:r>
            <a:r>
              <a:rPr lang="en-US" altLang="en-US" sz="3600">
                <a:solidFill>
                  <a:schemeClr val="folHlink"/>
                </a:solidFill>
                <a:latin typeface="Times New Roman" panose="02020603050405020304" pitchFamily="18" charset="0"/>
                <a:ea typeface="Arial Unicode MS" panose="020B0604020202020204" pitchFamily="34" charset="-128"/>
                <a:cs typeface="Arial Unicode MS" panose="020B0604020202020204" pitchFamily="34" charset="-128"/>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9827">
                                            <p:txEl>
                                              <p:pRg st="0" end="0"/>
                                            </p:txEl>
                                          </p:spTgt>
                                        </p:tgtEl>
                                        <p:attrNameLst>
                                          <p:attrName>style.visibility</p:attrName>
                                        </p:attrNameLst>
                                      </p:cBhvr>
                                      <p:to>
                                        <p:strVal val="visible"/>
                                      </p:to>
                                    </p:set>
                                    <p:anim calcmode="lin" valueType="num">
                                      <p:cBhvr>
                                        <p:cTn id="7" dur="500" fill="hold"/>
                                        <p:tgtEl>
                                          <p:spTgt spid="5898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898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898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89827">
                                            <p:txEl>
                                              <p:pRg st="1" end="1"/>
                                            </p:txEl>
                                          </p:spTgt>
                                        </p:tgtEl>
                                        <p:attrNameLst>
                                          <p:attrName>style.visibility</p:attrName>
                                        </p:attrNameLst>
                                      </p:cBhvr>
                                      <p:to>
                                        <p:strVal val="visible"/>
                                      </p:to>
                                    </p:set>
                                    <p:anim calcmode="lin" valueType="num">
                                      <p:cBhvr>
                                        <p:cTn id="14" dur="500" fill="hold"/>
                                        <p:tgtEl>
                                          <p:spTgt spid="58982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8982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8982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89827">
                                            <p:txEl>
                                              <p:pRg st="2" end="2"/>
                                            </p:txEl>
                                          </p:spTgt>
                                        </p:tgtEl>
                                        <p:attrNameLst>
                                          <p:attrName>style.visibility</p:attrName>
                                        </p:attrNameLst>
                                      </p:cBhvr>
                                      <p:to>
                                        <p:strVal val="visible"/>
                                      </p:to>
                                    </p:set>
                                    <p:anim calcmode="lin" valueType="num">
                                      <p:cBhvr>
                                        <p:cTn id="21" dur="500" fill="hold"/>
                                        <p:tgtEl>
                                          <p:spTgt spid="5898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8982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89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B2864D79-CAD3-C797-66A8-DD4BCE249683}"/>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BE473E8E-267D-0AE8-4A39-27B33F294A4F}"/>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CB04CD24-50CC-311B-3C2A-E103078A1E55}"/>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565D6F3-0854-454C-9667-48BE5834BEA9}" type="slidenum">
              <a:rPr lang="en-US" altLang="en-US" sz="1400">
                <a:latin typeface="Arial Unicode MS" pitchFamily="34" charset="-128"/>
              </a:rPr>
              <a:pPr algn="r"/>
              <a:t>65</a:t>
            </a:fld>
            <a:endParaRPr lang="en-US" altLang="en-US" sz="1400">
              <a:latin typeface="Arial Unicode MS" pitchFamily="34" charset="-128"/>
            </a:endParaRPr>
          </a:p>
        </p:txBody>
      </p:sp>
      <p:pic>
        <p:nvPicPr>
          <p:cNvPr id="114693" name="Picture 2" descr="t14">
            <a:extLst>
              <a:ext uri="{FF2B5EF4-FFF2-40B4-BE49-F238E27FC236}">
                <a16:creationId xmlns:a16="http://schemas.microsoft.com/office/drawing/2014/main" id="{D8656E8C-59F3-B354-0C44-BCBD7E3A3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C837F1E9-695C-9EE6-A659-DC201720D7E4}"/>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5BAF035F-881C-0556-697F-1B60AD00112E}"/>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8BCC9E7E-077A-18BB-A5F9-4746834B598A}"/>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6799930-1A83-498B-8DD7-C13CD968A834}" type="slidenum">
              <a:rPr lang="en-US" altLang="en-US" sz="1400">
                <a:latin typeface="Arial Unicode MS" pitchFamily="34" charset="-128"/>
              </a:rPr>
              <a:pPr algn="r"/>
              <a:t>66</a:t>
            </a:fld>
            <a:endParaRPr lang="en-US" altLang="en-US" sz="1400">
              <a:latin typeface="Arial Unicode MS" pitchFamily="34" charset="-128"/>
            </a:endParaRPr>
          </a:p>
        </p:txBody>
      </p:sp>
      <p:pic>
        <p:nvPicPr>
          <p:cNvPr id="115717" name="Picture 4" descr="Conclusions">
            <a:extLst>
              <a:ext uri="{FF2B5EF4-FFF2-40B4-BE49-F238E27FC236}">
                <a16:creationId xmlns:a16="http://schemas.microsoft.com/office/drawing/2014/main" id="{5DA91388-59A9-5724-E9DA-D6EC10F9E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501AF7F-D8FB-7356-2F5E-00F299221BA8}"/>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F2B434C9-9F83-0E3E-3843-C4B3EEA31748}"/>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57AB6B13-A345-4954-E28C-3463BEBC340A}"/>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06152C5-E286-4C7E-9E5B-73FD8060FF59}" type="slidenum">
              <a:rPr lang="en-US" altLang="en-US" sz="1400">
                <a:latin typeface="Arial Unicode MS" pitchFamily="34" charset="-128"/>
              </a:rPr>
              <a:pPr algn="r"/>
              <a:t>67</a:t>
            </a:fld>
            <a:endParaRPr lang="en-US" altLang="en-US" sz="1400">
              <a:latin typeface="Arial Unicode MS" pitchFamily="34" charset="-128"/>
            </a:endParaRPr>
          </a:p>
        </p:txBody>
      </p:sp>
      <p:sp>
        <p:nvSpPr>
          <p:cNvPr id="116741" name="Rectangle 2">
            <a:extLst>
              <a:ext uri="{FF2B5EF4-FFF2-40B4-BE49-F238E27FC236}">
                <a16:creationId xmlns:a16="http://schemas.microsoft.com/office/drawing/2014/main" id="{20B344C3-AEF3-1766-9B24-A85DC3368336}"/>
              </a:ext>
            </a:extLst>
          </p:cNvPr>
          <p:cNvSpPr>
            <a:spLocks noGrp="1" noChangeArrowheads="1"/>
          </p:cNvSpPr>
          <p:nvPr>
            <p:ph type="title"/>
          </p:nvPr>
        </p:nvSpPr>
        <p:spPr>
          <a:xfrm>
            <a:off x="685800" y="152400"/>
            <a:ext cx="7772400" cy="1143000"/>
          </a:xfrm>
        </p:spPr>
        <p:txBody>
          <a:bodyPr/>
          <a:lstStyle/>
          <a:p>
            <a:pPr eaLnBrk="1" hangingPunct="1"/>
            <a:r>
              <a:rPr lang="en-US" altLang="en-US" sz="4400" b="0">
                <a:effectLst/>
              </a:rPr>
              <a:t>This Picture Has Emerged</a:t>
            </a:r>
          </a:p>
        </p:txBody>
      </p:sp>
      <p:sp>
        <p:nvSpPr>
          <p:cNvPr id="827395" name="Rectangle 3">
            <a:extLst>
              <a:ext uri="{FF2B5EF4-FFF2-40B4-BE49-F238E27FC236}">
                <a16:creationId xmlns:a16="http://schemas.microsoft.com/office/drawing/2014/main" id="{4BEC30FA-D434-0082-EAB2-A1A8CA4330CE}"/>
              </a:ext>
            </a:extLst>
          </p:cNvPr>
          <p:cNvSpPr>
            <a:spLocks noGrp="1" noChangeArrowheads="1"/>
          </p:cNvSpPr>
          <p:nvPr>
            <p:ph type="body" idx="1"/>
          </p:nvPr>
        </p:nvSpPr>
        <p:spPr>
          <a:xfrm>
            <a:off x="685800" y="1219200"/>
            <a:ext cx="7772400" cy="4648200"/>
          </a:xfrm>
        </p:spPr>
        <p:txBody>
          <a:bodyPr/>
          <a:lstStyle/>
          <a:p>
            <a:pPr eaLnBrk="1" hangingPunct="1"/>
            <a:r>
              <a:rPr lang="en-US" altLang="en-US" sz="2800"/>
              <a:t>Apostles setup feast calendar   Col 2, 1Cor 5</a:t>
            </a:r>
          </a:p>
          <a:p>
            <a:pPr eaLnBrk="1" hangingPunct="1"/>
            <a:r>
              <a:rPr lang="en-US" altLang="en-US" sz="2800"/>
              <a:t>Mark = Deut. 18:18-19 – w/Torah Readings</a:t>
            </a:r>
          </a:p>
          <a:p>
            <a:pPr eaLnBrk="1" hangingPunct="1"/>
            <a:r>
              <a:rPr lang="en-US" altLang="en-US" sz="2800"/>
              <a:t>Amidah</a:t>
            </a:r>
          </a:p>
          <a:p>
            <a:pPr eaLnBrk="1" hangingPunct="1"/>
            <a:r>
              <a:rPr lang="en-US" altLang="en-US" sz="2800"/>
              <a:t>Clement in Rome </a:t>
            </a:r>
          </a:p>
          <a:p>
            <a:pPr eaLnBrk="1" hangingPunct="1"/>
            <a:r>
              <a:rPr lang="en-US" altLang="en-US" sz="2800"/>
              <a:t>Bar Chova’s revolt</a:t>
            </a:r>
          </a:p>
          <a:p>
            <a:pPr eaLnBrk="1" hangingPunct="1"/>
            <a:r>
              <a:rPr lang="en-US" altLang="en-US" sz="2800"/>
              <a:t>No more Jewish leadership in Jerusalem church which leads to…</a:t>
            </a:r>
          </a:p>
          <a:p>
            <a:pPr eaLnBrk="1" hangingPunct="1"/>
            <a:r>
              <a:rPr lang="en-US" altLang="en-US" sz="2800"/>
              <a:t>Removal of Torah Observance and Power Transfer to Rome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27395">
                                            <p:txEl>
                                              <p:pRg st="0" end="0"/>
                                            </p:txEl>
                                          </p:spTgt>
                                        </p:tgtEl>
                                        <p:attrNameLst>
                                          <p:attrName>style.visibility</p:attrName>
                                        </p:attrNameLst>
                                      </p:cBhvr>
                                      <p:to>
                                        <p:strVal val="visible"/>
                                      </p:to>
                                    </p:set>
                                    <p:anim calcmode="lin" valueType="num">
                                      <p:cBhvr>
                                        <p:cTn id="7" dur="500" fill="hold"/>
                                        <p:tgtEl>
                                          <p:spTgt spid="8273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273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2739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27395">
                                            <p:txEl>
                                              <p:pRg st="1" end="1"/>
                                            </p:txEl>
                                          </p:spTgt>
                                        </p:tgtEl>
                                        <p:attrNameLst>
                                          <p:attrName>style.visibility</p:attrName>
                                        </p:attrNameLst>
                                      </p:cBhvr>
                                      <p:to>
                                        <p:strVal val="visible"/>
                                      </p:to>
                                    </p:set>
                                    <p:anim calcmode="lin" valueType="num">
                                      <p:cBhvr>
                                        <p:cTn id="14" dur="500" fill="hold"/>
                                        <p:tgtEl>
                                          <p:spTgt spid="82739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2739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2739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27395">
                                            <p:txEl>
                                              <p:pRg st="2" end="2"/>
                                            </p:txEl>
                                          </p:spTgt>
                                        </p:tgtEl>
                                        <p:attrNameLst>
                                          <p:attrName>style.visibility</p:attrName>
                                        </p:attrNameLst>
                                      </p:cBhvr>
                                      <p:to>
                                        <p:strVal val="visible"/>
                                      </p:to>
                                    </p:set>
                                    <p:anim calcmode="lin" valueType="num">
                                      <p:cBhvr>
                                        <p:cTn id="21" dur="500" fill="hold"/>
                                        <p:tgtEl>
                                          <p:spTgt spid="82739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2739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273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27395">
                                            <p:txEl>
                                              <p:pRg st="3" end="3"/>
                                            </p:txEl>
                                          </p:spTgt>
                                        </p:tgtEl>
                                        <p:attrNameLst>
                                          <p:attrName>style.visibility</p:attrName>
                                        </p:attrNameLst>
                                      </p:cBhvr>
                                      <p:to>
                                        <p:strVal val="visible"/>
                                      </p:to>
                                    </p:set>
                                    <p:anim calcmode="lin" valueType="num">
                                      <p:cBhvr>
                                        <p:cTn id="28" dur="500" fill="hold"/>
                                        <p:tgtEl>
                                          <p:spTgt spid="82739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2739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2739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27395">
                                            <p:txEl>
                                              <p:pRg st="4" end="4"/>
                                            </p:txEl>
                                          </p:spTgt>
                                        </p:tgtEl>
                                        <p:attrNameLst>
                                          <p:attrName>style.visibility</p:attrName>
                                        </p:attrNameLst>
                                      </p:cBhvr>
                                      <p:to>
                                        <p:strVal val="visible"/>
                                      </p:to>
                                    </p:set>
                                    <p:anim calcmode="lin" valueType="num">
                                      <p:cBhvr>
                                        <p:cTn id="35" dur="500" fill="hold"/>
                                        <p:tgtEl>
                                          <p:spTgt spid="82739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2739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2739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27395">
                                            <p:txEl>
                                              <p:pRg st="5" end="5"/>
                                            </p:txEl>
                                          </p:spTgt>
                                        </p:tgtEl>
                                        <p:attrNameLst>
                                          <p:attrName>style.visibility</p:attrName>
                                        </p:attrNameLst>
                                      </p:cBhvr>
                                      <p:to>
                                        <p:strVal val="visible"/>
                                      </p:to>
                                    </p:set>
                                    <p:anim calcmode="lin" valueType="num">
                                      <p:cBhvr>
                                        <p:cTn id="42" dur="500" fill="hold"/>
                                        <p:tgtEl>
                                          <p:spTgt spid="82739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2739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27395">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827395">
                                            <p:txEl>
                                              <p:pRg st="6" end="6"/>
                                            </p:txEl>
                                          </p:spTgt>
                                        </p:tgtEl>
                                        <p:attrNameLst>
                                          <p:attrName>style.visibility</p:attrName>
                                        </p:attrNameLst>
                                      </p:cBhvr>
                                      <p:to>
                                        <p:strVal val="visible"/>
                                      </p:to>
                                    </p:set>
                                    <p:anim calcmode="lin" valueType="num">
                                      <p:cBhvr>
                                        <p:cTn id="49" dur="500" fill="hold"/>
                                        <p:tgtEl>
                                          <p:spTgt spid="82739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82739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827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9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FB27B27-2439-0918-31F6-058B7EC0380A}"/>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CE7D76DE-29C9-43D4-706F-48423D8D6E09}"/>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211BDFB5-9B6A-CE2F-A15F-42FCF066C298}"/>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98C2A77-16FF-4495-8237-BD3E0478D40C}" type="slidenum">
              <a:rPr lang="en-US" altLang="en-US" sz="1400">
                <a:latin typeface="Arial Unicode MS" pitchFamily="34" charset="-128"/>
              </a:rPr>
              <a:pPr algn="r"/>
              <a:t>68</a:t>
            </a:fld>
            <a:endParaRPr lang="en-US" altLang="en-US" sz="1400">
              <a:latin typeface="Arial Unicode MS" pitchFamily="34" charset="-128"/>
            </a:endParaRPr>
          </a:p>
        </p:txBody>
      </p:sp>
      <p:sp>
        <p:nvSpPr>
          <p:cNvPr id="117765" name="Rectangle 2">
            <a:extLst>
              <a:ext uri="{FF2B5EF4-FFF2-40B4-BE49-F238E27FC236}">
                <a16:creationId xmlns:a16="http://schemas.microsoft.com/office/drawing/2014/main" id="{4F0878BF-4D63-581F-25E2-7178DB0D6EA8}"/>
              </a:ext>
            </a:extLst>
          </p:cNvPr>
          <p:cNvSpPr>
            <a:spLocks noGrp="1" noChangeArrowheads="1"/>
          </p:cNvSpPr>
          <p:nvPr>
            <p:ph type="title"/>
          </p:nvPr>
        </p:nvSpPr>
        <p:spPr>
          <a:xfrm>
            <a:off x="685800" y="76200"/>
            <a:ext cx="7772400" cy="1143000"/>
          </a:xfrm>
        </p:spPr>
        <p:txBody>
          <a:bodyPr/>
          <a:lstStyle/>
          <a:p>
            <a:pPr eaLnBrk="1" hangingPunct="1"/>
            <a:r>
              <a:rPr lang="en-US" altLang="en-US" b="0">
                <a:effectLst/>
              </a:rPr>
              <a:t>The Jewish Bishops (again)</a:t>
            </a:r>
          </a:p>
        </p:txBody>
      </p:sp>
      <p:sp>
        <p:nvSpPr>
          <p:cNvPr id="948227" name="Rectangle 3">
            <a:extLst>
              <a:ext uri="{FF2B5EF4-FFF2-40B4-BE49-F238E27FC236}">
                <a16:creationId xmlns:a16="http://schemas.microsoft.com/office/drawing/2014/main" id="{C1E0F3CD-0878-9875-D05B-92051FF045B5}"/>
              </a:ext>
            </a:extLst>
          </p:cNvPr>
          <p:cNvSpPr>
            <a:spLocks noGrp="1" noChangeArrowheads="1"/>
          </p:cNvSpPr>
          <p:nvPr>
            <p:ph type="body" idx="1"/>
          </p:nvPr>
        </p:nvSpPr>
        <p:spPr>
          <a:xfrm>
            <a:off x="457200" y="1143000"/>
            <a:ext cx="8305800" cy="4876800"/>
          </a:xfrm>
        </p:spPr>
        <p:txBody>
          <a:bodyPr/>
          <a:lstStyle/>
          <a:p>
            <a:pPr eaLnBrk="1" hangingPunct="1"/>
            <a:r>
              <a:rPr lang="en-US" altLang="en-US"/>
              <a:t>They received </a:t>
            </a:r>
            <a:r>
              <a:rPr lang="en-US" altLang="en-US">
                <a:solidFill>
                  <a:schemeClr val="folHlink"/>
                </a:solidFill>
              </a:rPr>
              <a:t>the knowledge of Christ in purity</a:t>
            </a:r>
            <a:r>
              <a:rPr lang="en-US" altLang="en-US"/>
              <a:t>, so that </a:t>
            </a:r>
            <a:r>
              <a:rPr lang="en-US" altLang="en-US" u="sng">
                <a:solidFill>
                  <a:srgbClr val="CCECFF"/>
                </a:solidFill>
              </a:rPr>
              <a:t>they were approved by those who were able to judge of such matters, and were deemed worthy of the episcopate</a:t>
            </a:r>
            <a:r>
              <a:rPr lang="en-US" altLang="en-US"/>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48227">
                                            <p:txEl>
                                              <p:pRg st="0" end="0"/>
                                            </p:txEl>
                                          </p:spTgt>
                                        </p:tgtEl>
                                        <p:attrNameLst>
                                          <p:attrName>style.visibility</p:attrName>
                                        </p:attrNameLst>
                                      </p:cBhvr>
                                      <p:to>
                                        <p:strVal val="visible"/>
                                      </p:to>
                                    </p:set>
                                    <p:anim calcmode="lin" valueType="num">
                                      <p:cBhvr>
                                        <p:cTn id="7" dur="500" fill="hold"/>
                                        <p:tgtEl>
                                          <p:spTgt spid="9482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482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482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2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CDE19D56-BB7A-84E2-C04A-E0369A0E27C8}"/>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EBBDD972-7321-A83E-7F3A-4DBBCD06DC8A}"/>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4B4238B7-68EA-1992-9ABA-DC3B1254E868}"/>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F7C68ED-CF98-4D7B-B073-1738FFCEC904}" type="slidenum">
              <a:rPr lang="en-US" altLang="en-US" sz="1400">
                <a:latin typeface="Arial Unicode MS" pitchFamily="34" charset="-128"/>
              </a:rPr>
              <a:pPr algn="r"/>
              <a:t>69</a:t>
            </a:fld>
            <a:endParaRPr lang="en-US" altLang="en-US" sz="1400">
              <a:latin typeface="Arial Unicode MS" pitchFamily="34" charset="-128"/>
            </a:endParaRPr>
          </a:p>
        </p:txBody>
      </p:sp>
      <p:pic>
        <p:nvPicPr>
          <p:cNvPr id="129029" name="Picture 2" descr="hodbs4 copy">
            <a:extLst>
              <a:ext uri="{FF2B5EF4-FFF2-40B4-BE49-F238E27FC236}">
                <a16:creationId xmlns:a16="http://schemas.microsoft.com/office/drawing/2014/main" id="{FD8EC9EE-3193-523E-95A0-708468F20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D8727B-A916-7307-2D27-339ED3E76228}"/>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E930B3F1-4813-0CE1-0A0F-440992422C07}"/>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52635FF0-55BD-D3EE-5FF8-477CE9D1B965}"/>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1CB4E22-D491-4186-BBCE-7863AF02DFC5}" type="slidenum">
              <a:rPr lang="en-US" altLang="en-US" sz="1400">
                <a:latin typeface="Arial Unicode MS" pitchFamily="34" charset="-128"/>
              </a:rPr>
              <a:pPr algn="r"/>
              <a:t>7</a:t>
            </a:fld>
            <a:endParaRPr lang="en-US" altLang="en-US" sz="1400">
              <a:latin typeface="Arial Unicode MS" pitchFamily="34" charset="-128"/>
            </a:endParaRPr>
          </a:p>
        </p:txBody>
      </p:sp>
      <p:sp>
        <p:nvSpPr>
          <p:cNvPr id="939010" name="Rectangle 2">
            <a:extLst>
              <a:ext uri="{FF2B5EF4-FFF2-40B4-BE49-F238E27FC236}">
                <a16:creationId xmlns:a16="http://schemas.microsoft.com/office/drawing/2014/main" id="{B5A0346D-7D6A-672B-BA16-10754FFEFC6B}"/>
              </a:ext>
            </a:extLst>
          </p:cNvPr>
          <p:cNvSpPr>
            <a:spLocks noGrp="1" noChangeArrowheads="1"/>
          </p:cNvSpPr>
          <p:nvPr>
            <p:ph type="title"/>
          </p:nvPr>
        </p:nvSpPr>
        <p:spPr>
          <a:xfrm>
            <a:off x="685800" y="76200"/>
            <a:ext cx="7772400" cy="1143000"/>
          </a:xfrm>
        </p:spPr>
        <p:txBody>
          <a:bodyPr/>
          <a:lstStyle/>
          <a:p>
            <a:pPr eaLnBrk="1" hangingPunct="1">
              <a:defRPr/>
            </a:pPr>
            <a:r>
              <a:rPr lang="en-US" altLang="en-US" b="0"/>
              <a:t>Sacrifices</a:t>
            </a:r>
          </a:p>
        </p:txBody>
      </p:sp>
      <p:sp>
        <p:nvSpPr>
          <p:cNvPr id="939011" name="Rectangle 3">
            <a:extLst>
              <a:ext uri="{FF2B5EF4-FFF2-40B4-BE49-F238E27FC236}">
                <a16:creationId xmlns:a16="http://schemas.microsoft.com/office/drawing/2014/main" id="{D0C78233-F94E-D823-0809-B01EE26B7362}"/>
              </a:ext>
            </a:extLst>
          </p:cNvPr>
          <p:cNvSpPr>
            <a:spLocks noGrp="1" noChangeArrowheads="1"/>
          </p:cNvSpPr>
          <p:nvPr>
            <p:ph type="body" idx="1"/>
          </p:nvPr>
        </p:nvSpPr>
        <p:spPr>
          <a:xfrm>
            <a:off x="685800" y="1143000"/>
            <a:ext cx="7772400" cy="4800600"/>
          </a:xfrm>
        </p:spPr>
        <p:txBody>
          <a:bodyPr/>
          <a:lstStyle/>
          <a:p>
            <a:pPr eaLnBrk="1" hangingPunct="1"/>
            <a:r>
              <a:rPr lang="en-US" altLang="en-US">
                <a:solidFill>
                  <a:schemeClr val="folHlink"/>
                </a:solidFill>
              </a:rPr>
              <a:t>Worship in the Jerusalem Temple after A. D. 70</a:t>
            </a:r>
            <a:r>
              <a:rPr lang="en-US" altLang="en-US"/>
              <a:t>                                                by K. W. Clark in                               New Testament Studies, #6, (1959-60), pp, 269-280</a:t>
            </a:r>
          </a:p>
          <a:p>
            <a:pPr eaLnBrk="1" hangingPunct="1"/>
            <a:r>
              <a:rPr lang="en-US" altLang="en-US">
                <a:solidFill>
                  <a:schemeClr val="folHlink"/>
                </a:solidFill>
              </a:rPr>
              <a:t>The Temple and Sacrifice in Rabbinic Judaism</a:t>
            </a:r>
            <a:r>
              <a:rPr lang="en-US" altLang="en-US"/>
              <a:t>                                                   by J. R. Brown in (Evanston: 1963, Winslow Lectures for 1963).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9011">
                                            <p:txEl>
                                              <p:pRg st="0" end="0"/>
                                            </p:txEl>
                                          </p:spTgt>
                                        </p:tgtEl>
                                        <p:attrNameLst>
                                          <p:attrName>style.visibility</p:attrName>
                                        </p:attrNameLst>
                                      </p:cBhvr>
                                      <p:to>
                                        <p:strVal val="visible"/>
                                      </p:to>
                                    </p:set>
                                    <p:anim calcmode="lin" valueType="num">
                                      <p:cBhvr>
                                        <p:cTn id="7" dur="500" fill="hold"/>
                                        <p:tgtEl>
                                          <p:spTgt spid="9390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90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90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9011">
                                            <p:txEl>
                                              <p:pRg st="1" end="1"/>
                                            </p:txEl>
                                          </p:spTgt>
                                        </p:tgtEl>
                                        <p:attrNameLst>
                                          <p:attrName>style.visibility</p:attrName>
                                        </p:attrNameLst>
                                      </p:cBhvr>
                                      <p:to>
                                        <p:strVal val="visible"/>
                                      </p:to>
                                    </p:set>
                                    <p:anim calcmode="lin" valueType="num">
                                      <p:cBhvr>
                                        <p:cTn id="14" dur="500" fill="hold"/>
                                        <p:tgtEl>
                                          <p:spTgt spid="93901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901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9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21AC64-8AF0-66EC-B3A8-F464ADDCEF61}"/>
              </a:ext>
            </a:extLst>
          </p:cNvPr>
          <p:cNvSpPr>
            <a:spLocks noGrp="1"/>
          </p:cNvSpPr>
          <p:nvPr>
            <p:ph type="dt" sz="quarter" idx="10"/>
          </p:nvPr>
        </p:nvSpPr>
        <p:spPr/>
        <p:txBody>
          <a:bodyPr/>
          <a:lstStyle/>
          <a:p>
            <a:pPr>
              <a:defRPr/>
            </a:pPr>
            <a:r>
              <a:rPr lang="en-US" altLang="en-US"/>
              <a:t>October 16, 2022</a:t>
            </a:r>
          </a:p>
        </p:txBody>
      </p:sp>
      <p:sp>
        <p:nvSpPr>
          <p:cNvPr id="5" name="Footer Placeholder 4">
            <a:extLst>
              <a:ext uri="{FF2B5EF4-FFF2-40B4-BE49-F238E27FC236}">
                <a16:creationId xmlns:a16="http://schemas.microsoft.com/office/drawing/2014/main" id="{BDBEF91D-956D-B110-DC19-FFA2755358CA}"/>
              </a:ext>
            </a:extLst>
          </p:cNvPr>
          <p:cNvSpPr>
            <a:spLocks noGrp="1"/>
          </p:cNvSpPr>
          <p:nvPr>
            <p:ph type="ftr" sz="quarter" idx="11"/>
          </p:nvPr>
        </p:nvSpPr>
        <p:spPr/>
        <p:txBody>
          <a:bodyPr/>
          <a:lstStyle/>
          <a:p>
            <a:pPr>
              <a:defRPr/>
            </a:pPr>
            <a:r>
              <a:rPr lang="en-US" altLang="en-US"/>
              <a:t>http://hodf.org</a:t>
            </a:r>
          </a:p>
        </p:txBody>
      </p:sp>
      <p:sp>
        <p:nvSpPr>
          <p:cNvPr id="6" name="Slide Number Placeholder 5">
            <a:extLst>
              <a:ext uri="{FF2B5EF4-FFF2-40B4-BE49-F238E27FC236}">
                <a16:creationId xmlns:a16="http://schemas.microsoft.com/office/drawing/2014/main" id="{26209FFE-5ADD-4273-43DA-35A8A04CB4A0}"/>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44F0519-DA76-4CC8-A400-8801BED3457F}" type="slidenum">
              <a:rPr lang="en-US" altLang="en-US" sz="1400">
                <a:latin typeface="Arial Unicode MS" pitchFamily="34" charset="-128"/>
              </a:rPr>
              <a:pPr algn="r"/>
              <a:t>8</a:t>
            </a:fld>
            <a:endParaRPr lang="en-US" altLang="en-US" sz="1400">
              <a:latin typeface="Arial Unicode MS" pitchFamily="34" charset="-128"/>
            </a:endParaRPr>
          </a:p>
        </p:txBody>
      </p:sp>
      <p:sp>
        <p:nvSpPr>
          <p:cNvPr id="873474" name="Rectangle 2">
            <a:extLst>
              <a:ext uri="{FF2B5EF4-FFF2-40B4-BE49-F238E27FC236}">
                <a16:creationId xmlns:a16="http://schemas.microsoft.com/office/drawing/2014/main" id="{59527853-7FAF-5E1B-1ECD-4C7D62B60B72}"/>
              </a:ext>
            </a:extLst>
          </p:cNvPr>
          <p:cNvSpPr>
            <a:spLocks noGrp="1" noChangeArrowheads="1"/>
          </p:cNvSpPr>
          <p:nvPr>
            <p:ph type="title"/>
          </p:nvPr>
        </p:nvSpPr>
        <p:spPr>
          <a:xfrm>
            <a:off x="685800" y="76200"/>
            <a:ext cx="7772400" cy="1143000"/>
          </a:xfrm>
        </p:spPr>
        <p:txBody>
          <a:bodyPr/>
          <a:lstStyle/>
          <a:p>
            <a:pPr eaLnBrk="1" hangingPunct="1">
              <a:defRPr/>
            </a:pPr>
            <a:r>
              <a:rPr lang="en-US" altLang="en-US" b="0"/>
              <a:t>Review</a:t>
            </a:r>
          </a:p>
        </p:txBody>
      </p:sp>
      <p:sp>
        <p:nvSpPr>
          <p:cNvPr id="27654" name="Rectangle 3">
            <a:extLst>
              <a:ext uri="{FF2B5EF4-FFF2-40B4-BE49-F238E27FC236}">
                <a16:creationId xmlns:a16="http://schemas.microsoft.com/office/drawing/2014/main" id="{380C9D6B-5EFA-6C28-B280-3F77318D8BA8}"/>
              </a:ext>
            </a:extLst>
          </p:cNvPr>
          <p:cNvSpPr>
            <a:spLocks noGrp="1" noChangeArrowheads="1"/>
          </p:cNvSpPr>
          <p:nvPr>
            <p:ph type="body" idx="1"/>
          </p:nvPr>
        </p:nvSpPr>
        <p:spPr>
          <a:xfrm>
            <a:off x="685800" y="990600"/>
            <a:ext cx="7772400" cy="4800600"/>
          </a:xfrm>
        </p:spPr>
        <p:txBody>
          <a:bodyPr/>
          <a:lstStyle/>
          <a:p>
            <a:pPr eaLnBrk="1" hangingPunct="1"/>
            <a:r>
              <a:rPr lang="en-US" altLang="en-US" dirty="0">
                <a:solidFill>
                  <a:srgbClr val="6C6C6C"/>
                </a:solidFill>
              </a:rPr>
              <a:t>Clement of Rome</a:t>
            </a:r>
          </a:p>
          <a:p>
            <a:pPr eaLnBrk="1" hangingPunct="1"/>
            <a:r>
              <a:rPr lang="en-US" altLang="en-US" dirty="0">
                <a:solidFill>
                  <a:schemeClr val="folHlink"/>
                </a:solidFill>
              </a:rPr>
              <a:t>Dr. Phillip Carrington and Mark</a:t>
            </a:r>
            <a:r>
              <a:rPr lang="en-US" altLang="en-US" dirty="0"/>
              <a:t>*</a:t>
            </a:r>
          </a:p>
          <a:p>
            <a:pPr eaLnBrk="1" hangingPunct="1"/>
            <a:endParaRPr lang="en-US" altLang="en-US"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ED560825-AAB6-9EAE-72B3-752BEFA201CD}"/>
              </a:ext>
            </a:extLst>
          </p:cNvPr>
          <p:cNvSpPr>
            <a:spLocks noGrp="1"/>
          </p:cNvSpPr>
          <p:nvPr>
            <p:ph type="dt" sz="quarter" idx="10"/>
          </p:nvPr>
        </p:nvSpPr>
        <p:spPr/>
        <p:txBody>
          <a:bodyPr/>
          <a:lstStyle/>
          <a:p>
            <a:pPr>
              <a:defRPr/>
            </a:pPr>
            <a:r>
              <a:rPr lang="en-US" altLang="en-US"/>
              <a:t>October 16, 2022</a:t>
            </a:r>
          </a:p>
        </p:txBody>
      </p:sp>
      <p:sp>
        <p:nvSpPr>
          <p:cNvPr id="4" name="Footer Placeholder 2">
            <a:extLst>
              <a:ext uri="{FF2B5EF4-FFF2-40B4-BE49-F238E27FC236}">
                <a16:creationId xmlns:a16="http://schemas.microsoft.com/office/drawing/2014/main" id="{D49A1703-7C58-DDFA-BA74-A3F0BA0E2649}"/>
              </a:ext>
            </a:extLst>
          </p:cNvPr>
          <p:cNvSpPr>
            <a:spLocks noGrp="1"/>
          </p:cNvSpPr>
          <p:nvPr>
            <p:ph type="ftr" sz="quarter" idx="11"/>
          </p:nvPr>
        </p:nvSpPr>
        <p:spPr/>
        <p:txBody>
          <a:bodyPr/>
          <a:lstStyle/>
          <a:p>
            <a:pPr>
              <a:defRPr/>
            </a:pPr>
            <a:r>
              <a:rPr lang="en-US" altLang="en-US"/>
              <a:t>http://hodf.org</a:t>
            </a:r>
          </a:p>
        </p:txBody>
      </p:sp>
      <p:sp>
        <p:nvSpPr>
          <p:cNvPr id="5" name="Slide Number Placeholder 3">
            <a:extLst>
              <a:ext uri="{FF2B5EF4-FFF2-40B4-BE49-F238E27FC236}">
                <a16:creationId xmlns:a16="http://schemas.microsoft.com/office/drawing/2014/main" id="{EB210657-F648-DA74-ED8F-7DFA69D3EC01}"/>
              </a:ext>
            </a:extLst>
          </p:cNvPr>
          <p:cNvSpPr>
            <a:spLocks noGrp="1"/>
          </p:cNvSpPr>
          <p:nvPr>
            <p:ph type="sldNum" sz="quarter" idx="12"/>
          </p:nvPr>
        </p:nvSpPr>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35DB10A-C27F-45C4-ADA3-AC76F7A7EAA1}" type="slidenum">
              <a:rPr lang="en-US" altLang="en-US" sz="1400">
                <a:latin typeface="Arial Unicode MS" pitchFamily="34" charset="-128"/>
              </a:rPr>
              <a:pPr algn="r"/>
              <a:t>9</a:t>
            </a:fld>
            <a:endParaRPr lang="en-US" altLang="en-US" sz="1400">
              <a:latin typeface="Arial Unicode MS" pitchFamily="34" charset="-128"/>
            </a:endParaRPr>
          </a:p>
        </p:txBody>
      </p:sp>
      <p:pic>
        <p:nvPicPr>
          <p:cNvPr id="28677" name="Picture 4" descr="mark1">
            <a:extLst>
              <a:ext uri="{FF2B5EF4-FFF2-40B4-BE49-F238E27FC236}">
                <a16:creationId xmlns:a16="http://schemas.microsoft.com/office/drawing/2014/main" id="{567C54D6-C04A-153C-24AF-DD204DCED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POWER3D TRANSITION" val="DissolvingFlyThru.p3d 3"/>
  <p:tag name="POWER3D OPTIONS" val="Medium "/>
  <p:tag name="POWER3D SOUND" val="Dissolving Fly Thru"/>
</p:tagLst>
</file>

<file path=ppt/tags/tag2.xml><?xml version="1.0" encoding="utf-8"?>
<p:tagLst xmlns:a="http://schemas.openxmlformats.org/drawingml/2006/main" xmlns:r="http://schemas.openxmlformats.org/officeDocument/2006/relationships" xmlns:p="http://schemas.openxmlformats.org/presentationml/2006/main">
  <p:tag name="POWER3D TRANSITION" val="GettingFileFromFolder.p3d 0"/>
  <p:tag name="POWER3D OPTIONS" val="Medium "/>
  <p:tag name="POWER3D SOUND" val="Getting File From Folder"/>
</p:tagLst>
</file>

<file path=ppt/tags/tag3.xml><?xml version="1.0" encoding="utf-8"?>
<p:tagLst xmlns:a="http://schemas.openxmlformats.org/drawingml/2006/main" xmlns:r="http://schemas.openxmlformats.org/officeDocument/2006/relationships" xmlns:p="http://schemas.openxmlformats.org/presentationml/2006/main">
  <p:tag name="POWER3D IMAGE01" val="E:\Presentations for Products\Bgfordemo.jpg"/>
  <p:tag name="POWER3D CRC" val="ec5f177b0125"/>
  <p:tag name="POWER3D IMAGE00" val="C:\Program Files\PowerPlugs\3D Titles\Textures\CLOUDS04.TGA"/>
  <p:tag name="POWER3D TRANSITION" val="TurningPageofBook.p3d 0"/>
  <p:tag name="POWER3D OPTIONS" val="Medium "/>
  <p:tag name="POWER3D SOUND" val="Turning Page of Book"/>
  <p:tag name="POWER3D TITLE" val="C:\Program Files\PowerPlugs\3D Titles\Volume II\Plaque 03.p3d"/>
  <p:tag name="POWER3D TITLE OPTIONS" val="0 -1 279705 Reverse"/>
  <p:tag name="POWER3D TEXT0" val="Polycrates"/>
  <p:tag name="POWER3D FONT0" val="Times New Roman"/>
  <p:tag name="POWER3D TITLE OPTIONS0" val="1 1 0 100"/>
  <p:tag name="POWER3D TEXT1" val="Bishop of Ephesus"/>
  <p:tag name="POWER3D FONT1" val="Times New Roman"/>
  <p:tag name="POWER3D TITLE OPTIONS1" val="1 1 0 100"/>
</p:tagLst>
</file>

<file path=ppt/tags/tag4.xml><?xml version="1.0" encoding="utf-8"?>
<p:tagLst xmlns:a="http://schemas.openxmlformats.org/drawingml/2006/main" xmlns:r="http://schemas.openxmlformats.org/officeDocument/2006/relationships" xmlns:p="http://schemas.openxmlformats.org/presentationml/2006/main">
  <p:tag name="POWER3D IMAGE" val="Yo!"/>
</p:tagLst>
</file>

<file path=ppt/tags/tag5.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6.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7.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Medium "/>
  <p:tag name="POWER3D SOUND" val="Walking Down the Hallway"/>
</p:tagLst>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pple Garamond"/>
        <a:ea typeface=""/>
        <a:cs typeface=""/>
      </a:majorFont>
      <a:minorFont>
        <a:latin typeface="Arial Unicode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rnd"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rnd"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D:\Apps\Microsoft Office\Templates\Presentation Designs\Soaring.pot</Template>
  <TotalTime>5454</TotalTime>
  <Words>2493</Words>
  <Application>Microsoft Office PowerPoint</Application>
  <PresentationFormat>On-screen Show (4:3)</PresentationFormat>
  <Paragraphs>331</Paragraphs>
  <Slides>69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Apple Garamond</vt:lpstr>
      <vt:lpstr>Arial</vt:lpstr>
      <vt:lpstr>Arial Unicode MS</vt:lpstr>
      <vt:lpstr>Times New Roman</vt:lpstr>
      <vt:lpstr>Verdana</vt:lpstr>
      <vt:lpstr>Wingdings</vt:lpstr>
      <vt:lpstr>Soaring</vt:lpstr>
      <vt:lpstr>PowerPoint Presentation</vt:lpstr>
      <vt:lpstr>Review</vt:lpstr>
      <vt:lpstr>PowerPoint Presentation</vt:lpstr>
      <vt:lpstr>PowerPoint Presentation</vt:lpstr>
      <vt:lpstr>PowerPoint Presentation</vt:lpstr>
      <vt:lpstr>PowerPoint Presentation</vt:lpstr>
      <vt:lpstr>Sacrifices</vt:lpstr>
      <vt:lpstr>Review</vt:lpstr>
      <vt:lpstr>PowerPoint Presentation</vt:lpstr>
      <vt:lpstr>PowerPoint Presentation</vt:lpstr>
      <vt:lpstr>PowerPoint Presentation</vt:lpstr>
      <vt:lpstr>PowerPoint Presentation</vt:lpstr>
      <vt:lpstr>PowerPoint Presentation</vt:lpstr>
      <vt:lpstr>Paul’s Perspective - II Timothy 3:15 </vt:lpstr>
      <vt:lpstr>Paul’s Perspective - II Timothy 3:16 </vt:lpstr>
      <vt:lpstr>The Microscope of Reality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Ignatius to the Magnesians</vt:lpstr>
      <vt:lpstr>PowerPoint Presentation</vt:lpstr>
      <vt:lpstr>Eusebius</vt:lpstr>
      <vt:lpstr>Eusebius</vt:lpstr>
      <vt:lpstr>Iraeneaus</vt:lpstr>
      <vt:lpstr>PowerPoint Presentation</vt:lpstr>
      <vt:lpstr>PowerPoint Presentation</vt:lpstr>
      <vt:lpstr>PowerPoint Presentation</vt:lpstr>
      <vt:lpstr>The Jewish Bishops</vt:lpstr>
      <vt:lpstr>The Jewish Bishops</vt:lpstr>
      <vt:lpstr>The Jewish Bishops</vt:lpstr>
      <vt:lpstr>The Jewish Bishops</vt:lpstr>
      <vt:lpstr>PowerPoint Presentation</vt:lpstr>
      <vt:lpstr>The Gentile Bishops</vt:lpstr>
      <vt:lpstr>The Gentile Bishops</vt:lpstr>
      <vt:lpstr>The Gentile Bishops</vt:lpstr>
      <vt:lpstr>The Gentile Bishops</vt:lpstr>
      <vt:lpstr>The Gentile Bishops</vt:lpstr>
      <vt:lpstr>The Gentile Bishops</vt:lpstr>
      <vt:lpstr>PowerPoint Presentation</vt:lpstr>
      <vt:lpstr>Polycarp and Paul</vt:lpstr>
      <vt:lpstr>Polycarp vs Anicetus 150 c.e.</vt:lpstr>
      <vt:lpstr>Polycarp vs Anicetus 150 c.e.</vt:lpstr>
      <vt:lpstr>Polycarp vs Anicetus 150 c.e.</vt:lpstr>
      <vt:lpstr>Can we date this?</vt:lpstr>
      <vt:lpstr>Epiphanius</vt:lpstr>
      <vt:lpstr>Epiphanius</vt:lpstr>
      <vt:lpstr>PowerPoint Presentation</vt:lpstr>
      <vt:lpstr>PowerPoint Presentation</vt:lpstr>
      <vt:lpstr>Polycrates: Background</vt:lpstr>
      <vt:lpstr>Polycrates - The Letter</vt:lpstr>
      <vt:lpstr>Polycrates - The Letter</vt:lpstr>
      <vt:lpstr>Polycrates - The Letter</vt:lpstr>
      <vt:lpstr>Polycrates - The Letter</vt:lpstr>
      <vt:lpstr>Polycrates - The Letter</vt:lpstr>
      <vt:lpstr>Polycrates - The Letter</vt:lpstr>
      <vt:lpstr>Polycrates - The Letter</vt:lpstr>
      <vt:lpstr>Polycrates - The Letter</vt:lpstr>
      <vt:lpstr>Polycrates: Summary Claims</vt:lpstr>
      <vt:lpstr>(Insert) The Jerusalem Imprint</vt:lpstr>
      <vt:lpstr>What was Victor’s Decision</vt:lpstr>
      <vt:lpstr>PowerPoint Presentation</vt:lpstr>
      <vt:lpstr>PowerPoint Presentation</vt:lpstr>
      <vt:lpstr>This Picture Has Emerged</vt:lpstr>
      <vt:lpstr>The Jewish Bishops (again)</vt:lpstr>
      <vt:lpstr>PowerPoint Presentation</vt:lpstr>
    </vt:vector>
  </TitlesOfParts>
  <Company>HODSBS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Jurisdiction and the  Feasts of Yahweh</dc:title>
  <dc:creator>Jackie Miller</dc:creator>
  <cp:lastModifiedBy>Lee Miller</cp:lastModifiedBy>
  <cp:revision>898</cp:revision>
  <cp:lastPrinted>1601-01-01T00:00:00Z</cp:lastPrinted>
  <dcterms:created xsi:type="dcterms:W3CDTF">2003-09-13T16:02:49Z</dcterms:created>
  <dcterms:modified xsi:type="dcterms:W3CDTF">2022-10-16T01:58:33Z</dcterms:modified>
</cp:coreProperties>
</file>