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81" r:id="rId3"/>
    <p:sldId id="282" r:id="rId4"/>
    <p:sldId id="283" r:id="rId5"/>
    <p:sldId id="284" r:id="rId6"/>
    <p:sldId id="277" r:id="rId7"/>
    <p:sldId id="278" r:id="rId8"/>
    <p:sldId id="279" r:id="rId9"/>
    <p:sldId id="280" r:id="rId10"/>
    <p:sldId id="275" r:id="rId11"/>
    <p:sldId id="276" r:id="rId12"/>
    <p:sldId id="272" r:id="rId13"/>
    <p:sldId id="273" r:id="rId14"/>
    <p:sldId id="274" r:id="rId15"/>
    <p:sldId id="285"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CEF8680-3910-2E44-A29D-E296B3BCE64E}" v="307" dt="2023-10-17T02:07:05.99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611"/>
    <p:restoredTop sz="94637"/>
  </p:normalViewPr>
  <p:slideViewPr>
    <p:cSldViewPr snapToGrid="0">
      <p:cViewPr varScale="1">
        <p:scale>
          <a:sx n="56" d="100"/>
          <a:sy n="56" d="100"/>
        </p:scale>
        <p:origin x="21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hua Dale" userId="94cbdae98ddc24e5" providerId="LiveId" clId="{B1A7122C-DB17-B941-992F-FBBCC84C6420}"/>
    <pc:docChg chg="modSld">
      <pc:chgData name="Joshua Dale" userId="94cbdae98ddc24e5" providerId="LiveId" clId="{B1A7122C-DB17-B941-992F-FBBCC84C6420}" dt="2022-12-10T15:06:58.755" v="5" actId="20577"/>
      <pc:docMkLst>
        <pc:docMk/>
      </pc:docMkLst>
      <pc:sldChg chg="modSp mod">
        <pc:chgData name="Joshua Dale" userId="94cbdae98ddc24e5" providerId="LiveId" clId="{B1A7122C-DB17-B941-992F-FBBCC84C6420}" dt="2022-12-10T15:06:58.755" v="5" actId="20577"/>
        <pc:sldMkLst>
          <pc:docMk/>
          <pc:sldMk cId="4259121220" sldId="261"/>
        </pc:sldMkLst>
        <pc:spChg chg="mod">
          <ac:chgData name="Joshua Dale" userId="94cbdae98ddc24e5" providerId="LiveId" clId="{B1A7122C-DB17-B941-992F-FBBCC84C6420}" dt="2022-12-10T15:06:58.755" v="5" actId="20577"/>
          <ac:spMkLst>
            <pc:docMk/>
            <pc:sldMk cId="4259121220" sldId="261"/>
            <ac:spMk id="25" creationId="{6E508ED4-4257-038A-6361-A7D85C17AEB1}"/>
          </ac:spMkLst>
        </pc:spChg>
        <pc:spChg chg="mod">
          <ac:chgData name="Joshua Dale" userId="94cbdae98ddc24e5" providerId="LiveId" clId="{B1A7122C-DB17-B941-992F-FBBCC84C6420}" dt="2022-12-10T15:06:36.625" v="0" actId="20577"/>
          <ac:spMkLst>
            <pc:docMk/>
            <pc:sldMk cId="4259121220" sldId="261"/>
            <ac:spMk id="26" creationId="{55BC0FFE-AFC4-1274-61EC-443EAC980518}"/>
          </ac:spMkLst>
        </pc:spChg>
      </pc:sldChg>
    </pc:docChg>
  </pc:docChgLst>
  <pc:docChgLst>
    <pc:chgData name="Joshua Dale" userId="94cbdae98ddc24e5" providerId="LiveId" clId="{1CEF8680-3910-2E44-A29D-E296B3BCE64E}"/>
    <pc:docChg chg="undo custSel addSld delSld modSld">
      <pc:chgData name="Joshua Dale" userId="94cbdae98ddc24e5" providerId="LiveId" clId="{1CEF8680-3910-2E44-A29D-E296B3BCE64E}" dt="2023-10-17T02:11:43.420" v="4668"/>
      <pc:docMkLst>
        <pc:docMk/>
      </pc:docMkLst>
      <pc:sldChg chg="modSp mod">
        <pc:chgData name="Joshua Dale" userId="94cbdae98ddc24e5" providerId="LiveId" clId="{1CEF8680-3910-2E44-A29D-E296B3BCE64E}" dt="2023-09-26T19:15:27.778" v="88" actId="20577"/>
        <pc:sldMkLst>
          <pc:docMk/>
          <pc:sldMk cId="4000153497" sldId="256"/>
        </pc:sldMkLst>
        <pc:spChg chg="mod">
          <ac:chgData name="Joshua Dale" userId="94cbdae98ddc24e5" providerId="LiveId" clId="{1CEF8680-3910-2E44-A29D-E296B3BCE64E}" dt="2023-09-26T19:15:27.778" v="88" actId="20577"/>
          <ac:spMkLst>
            <pc:docMk/>
            <pc:sldMk cId="4000153497" sldId="256"/>
            <ac:spMk id="2" creationId="{A19AA291-7C62-15CD-3C17-59DB53C9DA63}"/>
          </ac:spMkLst>
        </pc:spChg>
      </pc:sldChg>
      <pc:sldChg chg="del">
        <pc:chgData name="Joshua Dale" userId="94cbdae98ddc24e5" providerId="LiveId" clId="{1CEF8680-3910-2E44-A29D-E296B3BCE64E}" dt="2023-09-26T19:15:44.986" v="89" actId="2696"/>
        <pc:sldMkLst>
          <pc:docMk/>
          <pc:sldMk cId="2561780334" sldId="257"/>
        </pc:sldMkLst>
      </pc:sldChg>
      <pc:sldChg chg="del">
        <pc:chgData name="Joshua Dale" userId="94cbdae98ddc24e5" providerId="LiveId" clId="{1CEF8680-3910-2E44-A29D-E296B3BCE64E}" dt="2023-09-26T19:15:45.024" v="102" actId="2696"/>
        <pc:sldMkLst>
          <pc:docMk/>
          <pc:sldMk cId="3270538704" sldId="258"/>
        </pc:sldMkLst>
      </pc:sldChg>
      <pc:sldChg chg="del">
        <pc:chgData name="Joshua Dale" userId="94cbdae98ddc24e5" providerId="LiveId" clId="{1CEF8680-3910-2E44-A29D-E296B3BCE64E}" dt="2023-09-26T19:15:45.003" v="97" actId="2696"/>
        <pc:sldMkLst>
          <pc:docMk/>
          <pc:sldMk cId="2966658670" sldId="259"/>
        </pc:sldMkLst>
      </pc:sldChg>
      <pc:sldChg chg="del">
        <pc:chgData name="Joshua Dale" userId="94cbdae98ddc24e5" providerId="LiveId" clId="{1CEF8680-3910-2E44-A29D-E296B3BCE64E}" dt="2023-09-26T19:15:44.992" v="91" actId="2696"/>
        <pc:sldMkLst>
          <pc:docMk/>
          <pc:sldMk cId="25101446" sldId="260"/>
        </pc:sldMkLst>
      </pc:sldChg>
      <pc:sldChg chg="del">
        <pc:chgData name="Joshua Dale" userId="94cbdae98ddc24e5" providerId="LiveId" clId="{1CEF8680-3910-2E44-A29D-E296B3BCE64E}" dt="2023-09-26T19:15:44.998" v="94" actId="2696"/>
        <pc:sldMkLst>
          <pc:docMk/>
          <pc:sldMk cId="4259121220" sldId="261"/>
        </pc:sldMkLst>
      </pc:sldChg>
      <pc:sldChg chg="del">
        <pc:chgData name="Joshua Dale" userId="94cbdae98ddc24e5" providerId="LiveId" clId="{1CEF8680-3910-2E44-A29D-E296B3BCE64E}" dt="2023-09-26T19:15:45.007" v="99" actId="2696"/>
        <pc:sldMkLst>
          <pc:docMk/>
          <pc:sldMk cId="3755042209" sldId="262"/>
        </pc:sldMkLst>
      </pc:sldChg>
      <pc:sldChg chg="del">
        <pc:chgData name="Joshua Dale" userId="94cbdae98ddc24e5" providerId="LiveId" clId="{1CEF8680-3910-2E44-A29D-E296B3BCE64E}" dt="2023-09-26T19:15:44.999" v="95" actId="2696"/>
        <pc:sldMkLst>
          <pc:docMk/>
          <pc:sldMk cId="1043500754" sldId="263"/>
        </pc:sldMkLst>
      </pc:sldChg>
      <pc:sldChg chg="del">
        <pc:chgData name="Joshua Dale" userId="94cbdae98ddc24e5" providerId="LiveId" clId="{1CEF8680-3910-2E44-A29D-E296B3BCE64E}" dt="2023-09-26T19:15:45.001" v="96" actId="2696"/>
        <pc:sldMkLst>
          <pc:docMk/>
          <pc:sldMk cId="116373963" sldId="264"/>
        </pc:sldMkLst>
      </pc:sldChg>
      <pc:sldChg chg="del">
        <pc:chgData name="Joshua Dale" userId="94cbdae98ddc24e5" providerId="LiveId" clId="{1CEF8680-3910-2E44-A29D-E296B3BCE64E}" dt="2023-09-26T19:15:45.010" v="101" actId="2696"/>
        <pc:sldMkLst>
          <pc:docMk/>
          <pc:sldMk cId="3560298932" sldId="265"/>
        </pc:sldMkLst>
      </pc:sldChg>
      <pc:sldChg chg="del">
        <pc:chgData name="Joshua Dale" userId="94cbdae98ddc24e5" providerId="LiveId" clId="{1CEF8680-3910-2E44-A29D-E296B3BCE64E}" dt="2023-09-26T19:15:45.009" v="100" actId="2696"/>
        <pc:sldMkLst>
          <pc:docMk/>
          <pc:sldMk cId="3403317479" sldId="266"/>
        </pc:sldMkLst>
      </pc:sldChg>
      <pc:sldChg chg="del">
        <pc:chgData name="Joshua Dale" userId="94cbdae98ddc24e5" providerId="LiveId" clId="{1CEF8680-3910-2E44-A29D-E296B3BCE64E}" dt="2023-09-26T19:15:44.995" v="93" actId="2696"/>
        <pc:sldMkLst>
          <pc:docMk/>
          <pc:sldMk cId="1481377334" sldId="267"/>
        </pc:sldMkLst>
      </pc:sldChg>
      <pc:sldChg chg="del">
        <pc:chgData name="Joshua Dale" userId="94cbdae98ddc24e5" providerId="LiveId" clId="{1CEF8680-3910-2E44-A29D-E296B3BCE64E}" dt="2023-09-26T19:15:45.037" v="103" actId="2696"/>
        <pc:sldMkLst>
          <pc:docMk/>
          <pc:sldMk cId="4273904867" sldId="268"/>
        </pc:sldMkLst>
      </pc:sldChg>
      <pc:sldChg chg="del">
        <pc:chgData name="Joshua Dale" userId="94cbdae98ddc24e5" providerId="LiveId" clId="{1CEF8680-3910-2E44-A29D-E296B3BCE64E}" dt="2023-09-26T19:15:44.988" v="90" actId="2696"/>
        <pc:sldMkLst>
          <pc:docMk/>
          <pc:sldMk cId="1911374941" sldId="269"/>
        </pc:sldMkLst>
      </pc:sldChg>
      <pc:sldChg chg="del">
        <pc:chgData name="Joshua Dale" userId="94cbdae98ddc24e5" providerId="LiveId" clId="{1CEF8680-3910-2E44-A29D-E296B3BCE64E}" dt="2023-09-26T19:15:44.994" v="92" actId="2696"/>
        <pc:sldMkLst>
          <pc:docMk/>
          <pc:sldMk cId="670816809" sldId="270"/>
        </pc:sldMkLst>
      </pc:sldChg>
      <pc:sldChg chg="del">
        <pc:chgData name="Joshua Dale" userId="94cbdae98ddc24e5" providerId="LiveId" clId="{1CEF8680-3910-2E44-A29D-E296B3BCE64E}" dt="2023-09-26T19:15:45.005" v="98" actId="2696"/>
        <pc:sldMkLst>
          <pc:docMk/>
          <pc:sldMk cId="2681638228" sldId="271"/>
        </pc:sldMkLst>
      </pc:sldChg>
      <pc:sldChg chg="addSp delSp modSp mod modAnim">
        <pc:chgData name="Joshua Dale" userId="94cbdae98ddc24e5" providerId="LiveId" clId="{1CEF8680-3910-2E44-A29D-E296B3BCE64E}" dt="2023-10-01T06:12:26.530" v="4426" actId="20577"/>
        <pc:sldMkLst>
          <pc:docMk/>
          <pc:sldMk cId="1886079769" sldId="272"/>
        </pc:sldMkLst>
        <pc:spChg chg="mod">
          <ac:chgData name="Joshua Dale" userId="94cbdae98ddc24e5" providerId="LiveId" clId="{1CEF8680-3910-2E44-A29D-E296B3BCE64E}" dt="2023-10-01T06:12:22.715" v="4423" actId="20577"/>
          <ac:spMkLst>
            <pc:docMk/>
            <pc:sldMk cId="1886079769" sldId="272"/>
            <ac:spMk id="3" creationId="{6B72D2D2-7770-DCF5-858A-E566646260E9}"/>
          </ac:spMkLst>
        </pc:spChg>
        <pc:graphicFrameChg chg="add del mod modGraphic">
          <ac:chgData name="Joshua Dale" userId="94cbdae98ddc24e5" providerId="LiveId" clId="{1CEF8680-3910-2E44-A29D-E296B3BCE64E}" dt="2023-09-26T19:20:33.707" v="334"/>
          <ac:graphicFrameMkLst>
            <pc:docMk/>
            <pc:sldMk cId="1886079769" sldId="272"/>
            <ac:graphicFrameMk id="4" creationId="{84C182F9-1778-3135-C2C7-18252ED70537}"/>
          </ac:graphicFrameMkLst>
        </pc:graphicFrameChg>
      </pc:sldChg>
      <pc:sldChg chg="modSp mod modAnim">
        <pc:chgData name="Joshua Dale" userId="94cbdae98ddc24e5" providerId="LiveId" clId="{1CEF8680-3910-2E44-A29D-E296B3BCE64E}" dt="2023-10-01T07:00:55.354" v="4570" actId="20577"/>
        <pc:sldMkLst>
          <pc:docMk/>
          <pc:sldMk cId="1681644714" sldId="273"/>
        </pc:sldMkLst>
        <pc:spChg chg="mod">
          <ac:chgData name="Joshua Dale" userId="94cbdae98ddc24e5" providerId="LiveId" clId="{1CEF8680-3910-2E44-A29D-E296B3BCE64E}" dt="2023-10-01T07:00:55.354" v="4570" actId="20577"/>
          <ac:spMkLst>
            <pc:docMk/>
            <pc:sldMk cId="1681644714" sldId="273"/>
            <ac:spMk id="3" creationId="{0AB85604-31D0-BB89-AD62-66AF58FCFC3E}"/>
          </ac:spMkLst>
        </pc:spChg>
      </pc:sldChg>
      <pc:sldChg chg="modSp new mod">
        <pc:chgData name="Joshua Dale" userId="94cbdae98ddc24e5" providerId="LiveId" clId="{1CEF8680-3910-2E44-A29D-E296B3BCE64E}" dt="2023-10-01T07:02:08.499" v="4616" actId="20577"/>
        <pc:sldMkLst>
          <pc:docMk/>
          <pc:sldMk cId="3411713990" sldId="274"/>
        </pc:sldMkLst>
        <pc:spChg chg="mod">
          <ac:chgData name="Joshua Dale" userId="94cbdae98ddc24e5" providerId="LiveId" clId="{1CEF8680-3910-2E44-A29D-E296B3BCE64E}" dt="2023-09-26T19:33:33.929" v="810" actId="20577"/>
          <ac:spMkLst>
            <pc:docMk/>
            <pc:sldMk cId="3411713990" sldId="274"/>
            <ac:spMk id="2" creationId="{586B5952-DCF5-6535-39AF-B4760CE6A69F}"/>
          </ac:spMkLst>
        </pc:spChg>
        <pc:spChg chg="mod">
          <ac:chgData name="Joshua Dale" userId="94cbdae98ddc24e5" providerId="LiveId" clId="{1CEF8680-3910-2E44-A29D-E296B3BCE64E}" dt="2023-10-01T07:02:08.499" v="4616" actId="20577"/>
          <ac:spMkLst>
            <pc:docMk/>
            <pc:sldMk cId="3411713990" sldId="274"/>
            <ac:spMk id="3" creationId="{6D55DA14-0B28-A5EC-7C84-EB0AD6FB9351}"/>
          </ac:spMkLst>
        </pc:spChg>
      </pc:sldChg>
      <pc:sldChg chg="modSp new mod">
        <pc:chgData name="Joshua Dale" userId="94cbdae98ddc24e5" providerId="LiveId" clId="{1CEF8680-3910-2E44-A29D-E296B3BCE64E}" dt="2023-10-01T05:09:41.172" v="4134" actId="20577"/>
        <pc:sldMkLst>
          <pc:docMk/>
          <pc:sldMk cId="566192042" sldId="275"/>
        </pc:sldMkLst>
        <pc:spChg chg="mod">
          <ac:chgData name="Joshua Dale" userId="94cbdae98ddc24e5" providerId="LiveId" clId="{1CEF8680-3910-2E44-A29D-E296B3BCE64E}" dt="2023-10-01T05:09:41.172" v="4134" actId="20577"/>
          <ac:spMkLst>
            <pc:docMk/>
            <pc:sldMk cId="566192042" sldId="275"/>
            <ac:spMk id="2" creationId="{F232C880-5BEE-E206-7229-C7A7F3C30427}"/>
          </ac:spMkLst>
        </pc:spChg>
        <pc:spChg chg="mod">
          <ac:chgData name="Joshua Dale" userId="94cbdae98ddc24e5" providerId="LiveId" clId="{1CEF8680-3910-2E44-A29D-E296B3BCE64E}" dt="2023-09-26T20:07:50.124" v="1715" actId="20577"/>
          <ac:spMkLst>
            <pc:docMk/>
            <pc:sldMk cId="566192042" sldId="275"/>
            <ac:spMk id="3" creationId="{4A0FBA1C-B254-6F3A-BA4F-2045BDF561E1}"/>
          </ac:spMkLst>
        </pc:spChg>
      </pc:sldChg>
      <pc:sldChg chg="modSp new mod">
        <pc:chgData name="Joshua Dale" userId="94cbdae98ddc24e5" providerId="LiveId" clId="{1CEF8680-3910-2E44-A29D-E296B3BCE64E}" dt="2023-10-01T05:53:05.939" v="4271" actId="20577"/>
        <pc:sldMkLst>
          <pc:docMk/>
          <pc:sldMk cId="1673514322" sldId="276"/>
        </pc:sldMkLst>
        <pc:spChg chg="mod">
          <ac:chgData name="Joshua Dale" userId="94cbdae98ddc24e5" providerId="LiveId" clId="{1CEF8680-3910-2E44-A29D-E296B3BCE64E}" dt="2023-10-01T05:09:33.465" v="4131" actId="20577"/>
          <ac:spMkLst>
            <pc:docMk/>
            <pc:sldMk cId="1673514322" sldId="276"/>
            <ac:spMk id="2" creationId="{88610EA6-2964-7216-F011-B99FF9FC37D9}"/>
          </ac:spMkLst>
        </pc:spChg>
        <pc:spChg chg="mod">
          <ac:chgData name="Joshua Dale" userId="94cbdae98ddc24e5" providerId="LiveId" clId="{1CEF8680-3910-2E44-A29D-E296B3BCE64E}" dt="2023-10-01T05:53:05.939" v="4271" actId="20577"/>
          <ac:spMkLst>
            <pc:docMk/>
            <pc:sldMk cId="1673514322" sldId="276"/>
            <ac:spMk id="3" creationId="{53E5A4FE-8A4B-CCD8-EBD8-6744AC74C71B}"/>
          </ac:spMkLst>
        </pc:spChg>
      </pc:sldChg>
      <pc:sldChg chg="modSp new mod">
        <pc:chgData name="Joshua Dale" userId="94cbdae98ddc24e5" providerId="LiveId" clId="{1CEF8680-3910-2E44-A29D-E296B3BCE64E}" dt="2023-10-01T04:38:19.317" v="3765" actId="20577"/>
        <pc:sldMkLst>
          <pc:docMk/>
          <pc:sldMk cId="1676340731" sldId="277"/>
        </pc:sldMkLst>
        <pc:spChg chg="mod">
          <ac:chgData name="Joshua Dale" userId="94cbdae98ddc24e5" providerId="LiveId" clId="{1CEF8680-3910-2E44-A29D-E296B3BCE64E}" dt="2023-10-01T04:38:19.317" v="3765" actId="20577"/>
          <ac:spMkLst>
            <pc:docMk/>
            <pc:sldMk cId="1676340731" sldId="277"/>
            <ac:spMk id="2" creationId="{C0EEAFCB-B15F-5627-86EB-4C6DEB80DAE9}"/>
          </ac:spMkLst>
        </pc:spChg>
        <pc:spChg chg="mod">
          <ac:chgData name="Joshua Dale" userId="94cbdae98ddc24e5" providerId="LiveId" clId="{1CEF8680-3910-2E44-A29D-E296B3BCE64E}" dt="2023-09-27T14:39:17.173" v="2419" actId="20577"/>
          <ac:spMkLst>
            <pc:docMk/>
            <pc:sldMk cId="1676340731" sldId="277"/>
            <ac:spMk id="3" creationId="{36A5F5BB-C80D-6281-946B-8FE69BCAFF06}"/>
          </ac:spMkLst>
        </pc:spChg>
      </pc:sldChg>
      <pc:sldChg chg="modSp new mod modAnim">
        <pc:chgData name="Joshua Dale" userId="94cbdae98ddc24e5" providerId="LiveId" clId="{1CEF8680-3910-2E44-A29D-E296B3BCE64E}" dt="2023-10-01T04:43:29.626" v="3813"/>
        <pc:sldMkLst>
          <pc:docMk/>
          <pc:sldMk cId="2459335415" sldId="278"/>
        </pc:sldMkLst>
        <pc:spChg chg="mod">
          <ac:chgData name="Joshua Dale" userId="94cbdae98ddc24e5" providerId="LiveId" clId="{1CEF8680-3910-2E44-A29D-E296B3BCE64E}" dt="2023-10-01T04:42:02.693" v="3805" actId="20577"/>
          <ac:spMkLst>
            <pc:docMk/>
            <pc:sldMk cId="2459335415" sldId="278"/>
            <ac:spMk id="2" creationId="{25C0BF1E-8723-63B9-E32A-477BFF5B49F4}"/>
          </ac:spMkLst>
        </pc:spChg>
        <pc:spChg chg="mod">
          <ac:chgData name="Joshua Dale" userId="94cbdae98ddc24e5" providerId="LiveId" clId="{1CEF8680-3910-2E44-A29D-E296B3BCE64E}" dt="2023-10-01T04:39:09.068" v="3784" actId="20577"/>
          <ac:spMkLst>
            <pc:docMk/>
            <pc:sldMk cId="2459335415" sldId="278"/>
            <ac:spMk id="3" creationId="{5727632D-79ED-714D-38B1-350162ACA171}"/>
          </ac:spMkLst>
        </pc:spChg>
      </pc:sldChg>
      <pc:sldChg chg="modSp new mod modAnim">
        <pc:chgData name="Joshua Dale" userId="94cbdae98ddc24e5" providerId="LiveId" clId="{1CEF8680-3910-2E44-A29D-E296B3BCE64E}" dt="2023-10-01T04:44:36.946" v="3816"/>
        <pc:sldMkLst>
          <pc:docMk/>
          <pc:sldMk cId="389205954" sldId="279"/>
        </pc:sldMkLst>
        <pc:spChg chg="mod">
          <ac:chgData name="Joshua Dale" userId="94cbdae98ddc24e5" providerId="LiveId" clId="{1CEF8680-3910-2E44-A29D-E296B3BCE64E}" dt="2023-09-27T13:24:55.925" v="2294" actId="20577"/>
          <ac:spMkLst>
            <pc:docMk/>
            <pc:sldMk cId="389205954" sldId="279"/>
            <ac:spMk id="2" creationId="{D959F1B6-7A1E-A421-28F9-6F21FE5E4591}"/>
          </ac:spMkLst>
        </pc:spChg>
        <pc:spChg chg="mod">
          <ac:chgData name="Joshua Dale" userId="94cbdae98ddc24e5" providerId="LiveId" clId="{1CEF8680-3910-2E44-A29D-E296B3BCE64E}" dt="2023-09-27T13:27:55.470" v="2410" actId="20577"/>
          <ac:spMkLst>
            <pc:docMk/>
            <pc:sldMk cId="389205954" sldId="279"/>
            <ac:spMk id="3" creationId="{DFAA2BB4-1FF4-F9CA-8B65-070B4AC60CF1}"/>
          </ac:spMkLst>
        </pc:spChg>
      </pc:sldChg>
      <pc:sldChg chg="modSp new mod modAnim">
        <pc:chgData name="Joshua Dale" userId="94cbdae98ddc24e5" providerId="LiveId" clId="{1CEF8680-3910-2E44-A29D-E296B3BCE64E}" dt="2023-10-01T05:03:30.444" v="4121"/>
        <pc:sldMkLst>
          <pc:docMk/>
          <pc:sldMk cId="44189346" sldId="280"/>
        </pc:sldMkLst>
        <pc:spChg chg="mod">
          <ac:chgData name="Joshua Dale" userId="94cbdae98ddc24e5" providerId="LiveId" clId="{1CEF8680-3910-2E44-A29D-E296B3BCE64E}" dt="2023-09-30T16:12:36.775" v="2521" actId="20577"/>
          <ac:spMkLst>
            <pc:docMk/>
            <pc:sldMk cId="44189346" sldId="280"/>
            <ac:spMk id="2" creationId="{F46484E0-AAA2-419A-0F97-F899B6A4B41A}"/>
          </ac:spMkLst>
        </pc:spChg>
        <pc:spChg chg="mod">
          <ac:chgData name="Joshua Dale" userId="94cbdae98ddc24e5" providerId="LiveId" clId="{1CEF8680-3910-2E44-A29D-E296B3BCE64E}" dt="2023-10-01T04:59:45.829" v="4117" actId="20577"/>
          <ac:spMkLst>
            <pc:docMk/>
            <pc:sldMk cId="44189346" sldId="280"/>
            <ac:spMk id="3" creationId="{0AA12EF4-27B9-0178-F72D-D51EF603222D}"/>
          </ac:spMkLst>
        </pc:spChg>
      </pc:sldChg>
      <pc:sldChg chg="modSp new mod modAnim">
        <pc:chgData name="Joshua Dale" userId="94cbdae98ddc24e5" providerId="LiveId" clId="{1CEF8680-3910-2E44-A29D-E296B3BCE64E}" dt="2023-10-01T03:54:45.220" v="3664"/>
        <pc:sldMkLst>
          <pc:docMk/>
          <pc:sldMk cId="4073278620" sldId="281"/>
        </pc:sldMkLst>
        <pc:spChg chg="mod">
          <ac:chgData name="Joshua Dale" userId="94cbdae98ddc24e5" providerId="LiveId" clId="{1CEF8680-3910-2E44-A29D-E296B3BCE64E}" dt="2023-09-30T16:21:39.112" v="2585" actId="20577"/>
          <ac:spMkLst>
            <pc:docMk/>
            <pc:sldMk cId="4073278620" sldId="281"/>
            <ac:spMk id="2" creationId="{67446073-AA86-7699-562B-D5D80087E0AA}"/>
          </ac:spMkLst>
        </pc:spChg>
        <pc:spChg chg="mod">
          <ac:chgData name="Joshua Dale" userId="94cbdae98ddc24e5" providerId="LiveId" clId="{1CEF8680-3910-2E44-A29D-E296B3BCE64E}" dt="2023-09-30T16:22:19.176" v="2682" actId="20577"/>
          <ac:spMkLst>
            <pc:docMk/>
            <pc:sldMk cId="4073278620" sldId="281"/>
            <ac:spMk id="3" creationId="{6B5DB709-B6E1-3FB5-F9FD-C2F84A592EA2}"/>
          </ac:spMkLst>
        </pc:spChg>
      </pc:sldChg>
      <pc:sldChg chg="addSp delSp modSp new mod modAnim">
        <pc:chgData name="Joshua Dale" userId="94cbdae98ddc24e5" providerId="LiveId" clId="{1CEF8680-3910-2E44-A29D-E296B3BCE64E}" dt="2023-10-01T06:25:48.292" v="4546" actId="20577"/>
        <pc:sldMkLst>
          <pc:docMk/>
          <pc:sldMk cId="128344087" sldId="282"/>
        </pc:sldMkLst>
        <pc:spChg chg="mod">
          <ac:chgData name="Joshua Dale" userId="94cbdae98ddc24e5" providerId="LiveId" clId="{1CEF8680-3910-2E44-A29D-E296B3BCE64E}" dt="2023-09-30T16:22:59.725" v="2704" actId="20577"/>
          <ac:spMkLst>
            <pc:docMk/>
            <pc:sldMk cId="128344087" sldId="282"/>
            <ac:spMk id="2" creationId="{B440F4F5-E4D1-944B-5284-571DAC7B29D5}"/>
          </ac:spMkLst>
        </pc:spChg>
        <pc:spChg chg="mod">
          <ac:chgData name="Joshua Dale" userId="94cbdae98ddc24e5" providerId="LiveId" clId="{1CEF8680-3910-2E44-A29D-E296B3BCE64E}" dt="2023-10-01T06:25:48.292" v="4546" actId="20577"/>
          <ac:spMkLst>
            <pc:docMk/>
            <pc:sldMk cId="128344087" sldId="282"/>
            <ac:spMk id="3" creationId="{8E5C0DFB-F1F9-3790-2B21-06BCDA76CCF5}"/>
          </ac:spMkLst>
        </pc:spChg>
        <pc:spChg chg="add del">
          <ac:chgData name="Joshua Dale" userId="94cbdae98ddc24e5" providerId="LiveId" clId="{1CEF8680-3910-2E44-A29D-E296B3BCE64E}" dt="2023-09-30T16:22:51.609" v="2685" actId="22"/>
          <ac:spMkLst>
            <pc:docMk/>
            <pc:sldMk cId="128344087" sldId="282"/>
            <ac:spMk id="5" creationId="{49C795C2-F341-D81E-F656-C7629FD8E8A7}"/>
          </ac:spMkLst>
        </pc:spChg>
      </pc:sldChg>
      <pc:sldChg chg="modSp new mod">
        <pc:chgData name="Joshua Dale" userId="94cbdae98ddc24e5" providerId="LiveId" clId="{1CEF8680-3910-2E44-A29D-E296B3BCE64E}" dt="2023-09-30T16:39:23.143" v="3145" actId="313"/>
        <pc:sldMkLst>
          <pc:docMk/>
          <pc:sldMk cId="1893640659" sldId="283"/>
        </pc:sldMkLst>
        <pc:spChg chg="mod">
          <ac:chgData name="Joshua Dale" userId="94cbdae98ddc24e5" providerId="LiveId" clId="{1CEF8680-3910-2E44-A29D-E296B3BCE64E}" dt="2023-09-30T16:37:11.205" v="3000" actId="20577"/>
          <ac:spMkLst>
            <pc:docMk/>
            <pc:sldMk cId="1893640659" sldId="283"/>
            <ac:spMk id="2" creationId="{FC2DB12B-D5EA-7009-0716-A127CDD1D698}"/>
          </ac:spMkLst>
        </pc:spChg>
        <pc:spChg chg="mod">
          <ac:chgData name="Joshua Dale" userId="94cbdae98ddc24e5" providerId="LiveId" clId="{1CEF8680-3910-2E44-A29D-E296B3BCE64E}" dt="2023-09-30T16:39:23.143" v="3145" actId="313"/>
          <ac:spMkLst>
            <pc:docMk/>
            <pc:sldMk cId="1893640659" sldId="283"/>
            <ac:spMk id="3" creationId="{5B2819D1-A0B2-0BFD-D07E-C7520144EC11}"/>
          </ac:spMkLst>
        </pc:spChg>
      </pc:sldChg>
      <pc:sldChg chg="modSp new mod modAnim">
        <pc:chgData name="Joshua Dale" userId="94cbdae98ddc24e5" providerId="LiveId" clId="{1CEF8680-3910-2E44-A29D-E296B3BCE64E}" dt="2023-10-01T04:25:35.705" v="3762" actId="20577"/>
        <pc:sldMkLst>
          <pc:docMk/>
          <pc:sldMk cId="688904255" sldId="284"/>
        </pc:sldMkLst>
        <pc:spChg chg="mod">
          <ac:chgData name="Joshua Dale" userId="94cbdae98ddc24e5" providerId="LiveId" clId="{1CEF8680-3910-2E44-A29D-E296B3BCE64E}" dt="2023-09-30T16:39:54.755" v="3193" actId="20577"/>
          <ac:spMkLst>
            <pc:docMk/>
            <pc:sldMk cId="688904255" sldId="284"/>
            <ac:spMk id="2" creationId="{A82F60F6-48DF-260F-7306-32228C57A5B3}"/>
          </ac:spMkLst>
        </pc:spChg>
        <pc:spChg chg="mod">
          <ac:chgData name="Joshua Dale" userId="94cbdae98ddc24e5" providerId="LiveId" clId="{1CEF8680-3910-2E44-A29D-E296B3BCE64E}" dt="2023-10-01T04:25:35.705" v="3762" actId="20577"/>
          <ac:spMkLst>
            <pc:docMk/>
            <pc:sldMk cId="688904255" sldId="284"/>
            <ac:spMk id="3" creationId="{0C9FAE52-8C11-E760-7AE0-22F4A8451E9F}"/>
          </ac:spMkLst>
        </pc:spChg>
      </pc:sldChg>
      <pc:sldChg chg="modSp new del mod">
        <pc:chgData name="Joshua Dale" userId="94cbdae98ddc24e5" providerId="LiveId" clId="{1CEF8680-3910-2E44-A29D-E296B3BCE64E}" dt="2023-10-01T03:53:22.910" v="3660" actId="2696"/>
        <pc:sldMkLst>
          <pc:docMk/>
          <pc:sldMk cId="256847292" sldId="285"/>
        </pc:sldMkLst>
        <pc:spChg chg="mod">
          <ac:chgData name="Joshua Dale" userId="94cbdae98ddc24e5" providerId="LiveId" clId="{1CEF8680-3910-2E44-A29D-E296B3BCE64E}" dt="2023-10-01T03:32:39.930" v="3534" actId="20577"/>
          <ac:spMkLst>
            <pc:docMk/>
            <pc:sldMk cId="256847292" sldId="285"/>
            <ac:spMk id="2" creationId="{E3228B7F-C6F9-FBEA-59CD-A3C5EC374139}"/>
          </ac:spMkLst>
        </pc:spChg>
        <pc:spChg chg="mod">
          <ac:chgData name="Joshua Dale" userId="94cbdae98ddc24e5" providerId="LiveId" clId="{1CEF8680-3910-2E44-A29D-E296B3BCE64E}" dt="2023-10-01T03:53:08.233" v="3659" actId="5793"/>
          <ac:spMkLst>
            <pc:docMk/>
            <pc:sldMk cId="256847292" sldId="285"/>
            <ac:spMk id="3" creationId="{681EF34A-EF24-1246-5E56-2769C7F4B219}"/>
          </ac:spMkLst>
        </pc:spChg>
      </pc:sldChg>
      <pc:sldChg chg="modSp new mod">
        <pc:chgData name="Joshua Dale" userId="94cbdae98ddc24e5" providerId="LiveId" clId="{1CEF8680-3910-2E44-A29D-E296B3BCE64E}" dt="2023-10-17T02:11:43.420" v="4668"/>
        <pc:sldMkLst>
          <pc:docMk/>
          <pc:sldMk cId="2762512307" sldId="285"/>
        </pc:sldMkLst>
        <pc:spChg chg="mod">
          <ac:chgData name="Joshua Dale" userId="94cbdae98ddc24e5" providerId="LiveId" clId="{1CEF8680-3910-2E44-A29D-E296B3BCE64E}" dt="2023-10-17T02:11:43.420" v="4668"/>
          <ac:spMkLst>
            <pc:docMk/>
            <pc:sldMk cId="2762512307" sldId="285"/>
            <ac:spMk id="3" creationId="{FAB99C45-CEDE-C9BA-3221-C23B3F9E8E2B}"/>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4BD1E7-3079-039E-AEAF-14CCE912236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0E6B7CE-75CF-0D31-9FB4-9A9AFC41638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4092637-4784-74DC-7B6A-0DE8D8E2C5AE}"/>
              </a:ext>
            </a:extLst>
          </p:cNvPr>
          <p:cNvSpPr>
            <a:spLocks noGrp="1"/>
          </p:cNvSpPr>
          <p:nvPr>
            <p:ph type="dt" sz="half" idx="10"/>
          </p:nvPr>
        </p:nvSpPr>
        <p:spPr/>
        <p:txBody>
          <a:bodyPr/>
          <a:lstStyle/>
          <a:p>
            <a:fld id="{B6D05E1C-706E-FB4E-B18E-1695EC8B063A}" type="datetimeFigureOut">
              <a:rPr lang="en-US" smtClean="0"/>
              <a:t>10/16/23</a:t>
            </a:fld>
            <a:endParaRPr lang="en-US"/>
          </a:p>
        </p:txBody>
      </p:sp>
      <p:sp>
        <p:nvSpPr>
          <p:cNvPr id="5" name="Footer Placeholder 4">
            <a:extLst>
              <a:ext uri="{FF2B5EF4-FFF2-40B4-BE49-F238E27FC236}">
                <a16:creationId xmlns:a16="http://schemas.microsoft.com/office/drawing/2014/main" id="{0B3E2A7D-E00C-BABF-79A5-1208A05E3E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EFFD08-ED8B-E725-D591-234840D3B7A1}"/>
              </a:ext>
            </a:extLst>
          </p:cNvPr>
          <p:cNvSpPr>
            <a:spLocks noGrp="1"/>
          </p:cNvSpPr>
          <p:nvPr>
            <p:ph type="sldNum" sz="quarter" idx="12"/>
          </p:nvPr>
        </p:nvSpPr>
        <p:spPr/>
        <p:txBody>
          <a:bodyPr/>
          <a:lstStyle/>
          <a:p>
            <a:fld id="{84C942B7-AC42-054E-A94F-B25AC9F943D8}" type="slidenum">
              <a:rPr lang="en-US" smtClean="0"/>
              <a:t>‹#›</a:t>
            </a:fld>
            <a:endParaRPr lang="en-US"/>
          </a:p>
        </p:txBody>
      </p:sp>
    </p:spTree>
    <p:extLst>
      <p:ext uri="{BB962C8B-B14F-4D97-AF65-F5344CB8AC3E}">
        <p14:creationId xmlns:p14="http://schemas.microsoft.com/office/powerpoint/2010/main" val="11236577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E732AD-9D67-4902-5B4E-8CE39DCD26A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05F5103-4F50-4F17-B4EB-7E2FEB398C8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5D3220-C1C1-EE6D-B450-276A0ACDCA13}"/>
              </a:ext>
            </a:extLst>
          </p:cNvPr>
          <p:cNvSpPr>
            <a:spLocks noGrp="1"/>
          </p:cNvSpPr>
          <p:nvPr>
            <p:ph type="dt" sz="half" idx="10"/>
          </p:nvPr>
        </p:nvSpPr>
        <p:spPr/>
        <p:txBody>
          <a:bodyPr/>
          <a:lstStyle/>
          <a:p>
            <a:fld id="{B6D05E1C-706E-FB4E-B18E-1695EC8B063A}" type="datetimeFigureOut">
              <a:rPr lang="en-US" smtClean="0"/>
              <a:t>10/16/23</a:t>
            </a:fld>
            <a:endParaRPr lang="en-US"/>
          </a:p>
        </p:txBody>
      </p:sp>
      <p:sp>
        <p:nvSpPr>
          <p:cNvPr id="5" name="Footer Placeholder 4">
            <a:extLst>
              <a:ext uri="{FF2B5EF4-FFF2-40B4-BE49-F238E27FC236}">
                <a16:creationId xmlns:a16="http://schemas.microsoft.com/office/drawing/2014/main" id="{28C4DF8F-ED63-46C2-D63C-CBCFEDE26A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DA5C4C-6CDE-9E92-F8D1-178BA385EC31}"/>
              </a:ext>
            </a:extLst>
          </p:cNvPr>
          <p:cNvSpPr>
            <a:spLocks noGrp="1"/>
          </p:cNvSpPr>
          <p:nvPr>
            <p:ph type="sldNum" sz="quarter" idx="12"/>
          </p:nvPr>
        </p:nvSpPr>
        <p:spPr/>
        <p:txBody>
          <a:bodyPr/>
          <a:lstStyle/>
          <a:p>
            <a:fld id="{84C942B7-AC42-054E-A94F-B25AC9F943D8}" type="slidenum">
              <a:rPr lang="en-US" smtClean="0"/>
              <a:t>‹#›</a:t>
            </a:fld>
            <a:endParaRPr lang="en-US"/>
          </a:p>
        </p:txBody>
      </p:sp>
    </p:spTree>
    <p:extLst>
      <p:ext uri="{BB962C8B-B14F-4D97-AF65-F5344CB8AC3E}">
        <p14:creationId xmlns:p14="http://schemas.microsoft.com/office/powerpoint/2010/main" val="33721543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6A0954E-8DB7-F6FF-4F37-FB3160E370B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A879AB7-D6E7-D6EA-25A1-C28853EAF47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D8544A-0E4E-DAFE-9C71-3D705759A084}"/>
              </a:ext>
            </a:extLst>
          </p:cNvPr>
          <p:cNvSpPr>
            <a:spLocks noGrp="1"/>
          </p:cNvSpPr>
          <p:nvPr>
            <p:ph type="dt" sz="half" idx="10"/>
          </p:nvPr>
        </p:nvSpPr>
        <p:spPr/>
        <p:txBody>
          <a:bodyPr/>
          <a:lstStyle/>
          <a:p>
            <a:fld id="{B6D05E1C-706E-FB4E-B18E-1695EC8B063A}" type="datetimeFigureOut">
              <a:rPr lang="en-US" smtClean="0"/>
              <a:t>10/16/23</a:t>
            </a:fld>
            <a:endParaRPr lang="en-US"/>
          </a:p>
        </p:txBody>
      </p:sp>
      <p:sp>
        <p:nvSpPr>
          <p:cNvPr id="5" name="Footer Placeholder 4">
            <a:extLst>
              <a:ext uri="{FF2B5EF4-FFF2-40B4-BE49-F238E27FC236}">
                <a16:creationId xmlns:a16="http://schemas.microsoft.com/office/drawing/2014/main" id="{2ACAD789-C83D-3091-D3FC-EC2DFA2D2E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6B0E04-58BE-812C-9AE1-F653970617BC}"/>
              </a:ext>
            </a:extLst>
          </p:cNvPr>
          <p:cNvSpPr>
            <a:spLocks noGrp="1"/>
          </p:cNvSpPr>
          <p:nvPr>
            <p:ph type="sldNum" sz="quarter" idx="12"/>
          </p:nvPr>
        </p:nvSpPr>
        <p:spPr/>
        <p:txBody>
          <a:bodyPr/>
          <a:lstStyle/>
          <a:p>
            <a:fld id="{84C942B7-AC42-054E-A94F-B25AC9F943D8}" type="slidenum">
              <a:rPr lang="en-US" smtClean="0"/>
              <a:t>‹#›</a:t>
            </a:fld>
            <a:endParaRPr lang="en-US"/>
          </a:p>
        </p:txBody>
      </p:sp>
    </p:spTree>
    <p:extLst>
      <p:ext uri="{BB962C8B-B14F-4D97-AF65-F5344CB8AC3E}">
        <p14:creationId xmlns:p14="http://schemas.microsoft.com/office/powerpoint/2010/main" val="3071591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A9AE96-8C41-72E7-1790-01D0391AC24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A9379EA-B893-B7BF-E9D9-09F692B4B74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6CE190-0F88-267A-BFB3-0E68E3B3F76E}"/>
              </a:ext>
            </a:extLst>
          </p:cNvPr>
          <p:cNvSpPr>
            <a:spLocks noGrp="1"/>
          </p:cNvSpPr>
          <p:nvPr>
            <p:ph type="dt" sz="half" idx="10"/>
          </p:nvPr>
        </p:nvSpPr>
        <p:spPr/>
        <p:txBody>
          <a:bodyPr/>
          <a:lstStyle/>
          <a:p>
            <a:fld id="{B6D05E1C-706E-FB4E-B18E-1695EC8B063A}" type="datetimeFigureOut">
              <a:rPr lang="en-US" smtClean="0"/>
              <a:t>10/16/23</a:t>
            </a:fld>
            <a:endParaRPr lang="en-US"/>
          </a:p>
        </p:txBody>
      </p:sp>
      <p:sp>
        <p:nvSpPr>
          <p:cNvPr id="5" name="Footer Placeholder 4">
            <a:extLst>
              <a:ext uri="{FF2B5EF4-FFF2-40B4-BE49-F238E27FC236}">
                <a16:creationId xmlns:a16="http://schemas.microsoft.com/office/drawing/2014/main" id="{B15189C7-E2B0-3573-A4E6-11A7CCE264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4447EE-8F82-7B27-78E2-00D513C3F117}"/>
              </a:ext>
            </a:extLst>
          </p:cNvPr>
          <p:cNvSpPr>
            <a:spLocks noGrp="1"/>
          </p:cNvSpPr>
          <p:nvPr>
            <p:ph type="sldNum" sz="quarter" idx="12"/>
          </p:nvPr>
        </p:nvSpPr>
        <p:spPr/>
        <p:txBody>
          <a:bodyPr/>
          <a:lstStyle/>
          <a:p>
            <a:fld id="{84C942B7-AC42-054E-A94F-B25AC9F943D8}" type="slidenum">
              <a:rPr lang="en-US" smtClean="0"/>
              <a:t>‹#›</a:t>
            </a:fld>
            <a:endParaRPr lang="en-US"/>
          </a:p>
        </p:txBody>
      </p:sp>
    </p:spTree>
    <p:extLst>
      <p:ext uri="{BB962C8B-B14F-4D97-AF65-F5344CB8AC3E}">
        <p14:creationId xmlns:p14="http://schemas.microsoft.com/office/powerpoint/2010/main" val="3066638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9EA963-AF4D-124D-FBAB-FB931B89D74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8C524C0-2800-178E-F53C-8C872BE53E5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48EF93F-1A2A-271C-8A21-DA4BB91CB22D}"/>
              </a:ext>
            </a:extLst>
          </p:cNvPr>
          <p:cNvSpPr>
            <a:spLocks noGrp="1"/>
          </p:cNvSpPr>
          <p:nvPr>
            <p:ph type="dt" sz="half" idx="10"/>
          </p:nvPr>
        </p:nvSpPr>
        <p:spPr/>
        <p:txBody>
          <a:bodyPr/>
          <a:lstStyle/>
          <a:p>
            <a:fld id="{B6D05E1C-706E-FB4E-B18E-1695EC8B063A}" type="datetimeFigureOut">
              <a:rPr lang="en-US" smtClean="0"/>
              <a:t>10/16/23</a:t>
            </a:fld>
            <a:endParaRPr lang="en-US"/>
          </a:p>
        </p:txBody>
      </p:sp>
      <p:sp>
        <p:nvSpPr>
          <p:cNvPr id="5" name="Footer Placeholder 4">
            <a:extLst>
              <a:ext uri="{FF2B5EF4-FFF2-40B4-BE49-F238E27FC236}">
                <a16:creationId xmlns:a16="http://schemas.microsoft.com/office/drawing/2014/main" id="{91CD2CFD-C068-0F45-1040-846A4FC3B5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6EEBBB-C968-80E2-6F00-F748ADB4BCEE}"/>
              </a:ext>
            </a:extLst>
          </p:cNvPr>
          <p:cNvSpPr>
            <a:spLocks noGrp="1"/>
          </p:cNvSpPr>
          <p:nvPr>
            <p:ph type="sldNum" sz="quarter" idx="12"/>
          </p:nvPr>
        </p:nvSpPr>
        <p:spPr/>
        <p:txBody>
          <a:bodyPr/>
          <a:lstStyle/>
          <a:p>
            <a:fld id="{84C942B7-AC42-054E-A94F-B25AC9F943D8}" type="slidenum">
              <a:rPr lang="en-US" smtClean="0"/>
              <a:t>‹#›</a:t>
            </a:fld>
            <a:endParaRPr lang="en-US"/>
          </a:p>
        </p:txBody>
      </p:sp>
    </p:spTree>
    <p:extLst>
      <p:ext uri="{BB962C8B-B14F-4D97-AF65-F5344CB8AC3E}">
        <p14:creationId xmlns:p14="http://schemas.microsoft.com/office/powerpoint/2010/main" val="946288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07151-4D5B-9059-7DF0-CFE9AB06D49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E5AFFBA-E6B4-39C0-F27F-8CFA196860B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AE780EA-212B-F8FC-E634-1AC11266087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3459A49-0003-77F8-1DCD-FDA0786842E9}"/>
              </a:ext>
            </a:extLst>
          </p:cNvPr>
          <p:cNvSpPr>
            <a:spLocks noGrp="1"/>
          </p:cNvSpPr>
          <p:nvPr>
            <p:ph type="dt" sz="half" idx="10"/>
          </p:nvPr>
        </p:nvSpPr>
        <p:spPr/>
        <p:txBody>
          <a:bodyPr/>
          <a:lstStyle/>
          <a:p>
            <a:fld id="{B6D05E1C-706E-FB4E-B18E-1695EC8B063A}" type="datetimeFigureOut">
              <a:rPr lang="en-US" smtClean="0"/>
              <a:t>10/16/23</a:t>
            </a:fld>
            <a:endParaRPr lang="en-US"/>
          </a:p>
        </p:txBody>
      </p:sp>
      <p:sp>
        <p:nvSpPr>
          <p:cNvPr id="6" name="Footer Placeholder 5">
            <a:extLst>
              <a:ext uri="{FF2B5EF4-FFF2-40B4-BE49-F238E27FC236}">
                <a16:creationId xmlns:a16="http://schemas.microsoft.com/office/drawing/2014/main" id="{60AFA5D8-4A36-A027-C11B-D116F09A606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5B617A7-1D72-6917-8C31-206A0E365820}"/>
              </a:ext>
            </a:extLst>
          </p:cNvPr>
          <p:cNvSpPr>
            <a:spLocks noGrp="1"/>
          </p:cNvSpPr>
          <p:nvPr>
            <p:ph type="sldNum" sz="quarter" idx="12"/>
          </p:nvPr>
        </p:nvSpPr>
        <p:spPr/>
        <p:txBody>
          <a:bodyPr/>
          <a:lstStyle/>
          <a:p>
            <a:fld id="{84C942B7-AC42-054E-A94F-B25AC9F943D8}" type="slidenum">
              <a:rPr lang="en-US" smtClean="0"/>
              <a:t>‹#›</a:t>
            </a:fld>
            <a:endParaRPr lang="en-US"/>
          </a:p>
        </p:txBody>
      </p:sp>
    </p:spTree>
    <p:extLst>
      <p:ext uri="{BB962C8B-B14F-4D97-AF65-F5344CB8AC3E}">
        <p14:creationId xmlns:p14="http://schemas.microsoft.com/office/powerpoint/2010/main" val="2977605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CBDAC-980D-9E83-8D4F-D21CEBFAD81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C103579-E6EB-28FA-D48F-0F6ADD44E7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1BE2B75-62A3-EAA0-6242-0C4425E4442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A4BB180-BA6A-FADA-9145-4329BA7F53C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39A00E6-3B97-0153-CA00-1787A2EBA1E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BC8A668-C2A7-9A56-0F3C-94E575996E80}"/>
              </a:ext>
            </a:extLst>
          </p:cNvPr>
          <p:cNvSpPr>
            <a:spLocks noGrp="1"/>
          </p:cNvSpPr>
          <p:nvPr>
            <p:ph type="dt" sz="half" idx="10"/>
          </p:nvPr>
        </p:nvSpPr>
        <p:spPr/>
        <p:txBody>
          <a:bodyPr/>
          <a:lstStyle/>
          <a:p>
            <a:fld id="{B6D05E1C-706E-FB4E-B18E-1695EC8B063A}" type="datetimeFigureOut">
              <a:rPr lang="en-US" smtClean="0"/>
              <a:t>10/16/23</a:t>
            </a:fld>
            <a:endParaRPr lang="en-US"/>
          </a:p>
        </p:txBody>
      </p:sp>
      <p:sp>
        <p:nvSpPr>
          <p:cNvPr id="8" name="Footer Placeholder 7">
            <a:extLst>
              <a:ext uri="{FF2B5EF4-FFF2-40B4-BE49-F238E27FC236}">
                <a16:creationId xmlns:a16="http://schemas.microsoft.com/office/drawing/2014/main" id="{6A8F79B1-6450-74EF-E20D-E3FECF332D1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B0A1C9B-4856-A20A-A37F-3601DF495204}"/>
              </a:ext>
            </a:extLst>
          </p:cNvPr>
          <p:cNvSpPr>
            <a:spLocks noGrp="1"/>
          </p:cNvSpPr>
          <p:nvPr>
            <p:ph type="sldNum" sz="quarter" idx="12"/>
          </p:nvPr>
        </p:nvSpPr>
        <p:spPr/>
        <p:txBody>
          <a:bodyPr/>
          <a:lstStyle/>
          <a:p>
            <a:fld id="{84C942B7-AC42-054E-A94F-B25AC9F943D8}" type="slidenum">
              <a:rPr lang="en-US" smtClean="0"/>
              <a:t>‹#›</a:t>
            </a:fld>
            <a:endParaRPr lang="en-US"/>
          </a:p>
        </p:txBody>
      </p:sp>
    </p:spTree>
    <p:extLst>
      <p:ext uri="{BB962C8B-B14F-4D97-AF65-F5344CB8AC3E}">
        <p14:creationId xmlns:p14="http://schemas.microsoft.com/office/powerpoint/2010/main" val="1732975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A0B7C0-4937-83BC-55BC-B247BDC9CDE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5C27A47-B220-2151-E1C8-35D1009E74D8}"/>
              </a:ext>
            </a:extLst>
          </p:cNvPr>
          <p:cNvSpPr>
            <a:spLocks noGrp="1"/>
          </p:cNvSpPr>
          <p:nvPr>
            <p:ph type="dt" sz="half" idx="10"/>
          </p:nvPr>
        </p:nvSpPr>
        <p:spPr/>
        <p:txBody>
          <a:bodyPr/>
          <a:lstStyle/>
          <a:p>
            <a:fld id="{B6D05E1C-706E-FB4E-B18E-1695EC8B063A}" type="datetimeFigureOut">
              <a:rPr lang="en-US" smtClean="0"/>
              <a:t>10/16/23</a:t>
            </a:fld>
            <a:endParaRPr lang="en-US"/>
          </a:p>
        </p:txBody>
      </p:sp>
      <p:sp>
        <p:nvSpPr>
          <p:cNvPr id="4" name="Footer Placeholder 3">
            <a:extLst>
              <a:ext uri="{FF2B5EF4-FFF2-40B4-BE49-F238E27FC236}">
                <a16:creationId xmlns:a16="http://schemas.microsoft.com/office/drawing/2014/main" id="{675DF57F-AAC6-AC62-0EB5-19EE0374173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9B72E79-8EEB-B399-F735-B1A6B1AECE56}"/>
              </a:ext>
            </a:extLst>
          </p:cNvPr>
          <p:cNvSpPr>
            <a:spLocks noGrp="1"/>
          </p:cNvSpPr>
          <p:nvPr>
            <p:ph type="sldNum" sz="quarter" idx="12"/>
          </p:nvPr>
        </p:nvSpPr>
        <p:spPr/>
        <p:txBody>
          <a:bodyPr/>
          <a:lstStyle/>
          <a:p>
            <a:fld id="{84C942B7-AC42-054E-A94F-B25AC9F943D8}" type="slidenum">
              <a:rPr lang="en-US" smtClean="0"/>
              <a:t>‹#›</a:t>
            </a:fld>
            <a:endParaRPr lang="en-US"/>
          </a:p>
        </p:txBody>
      </p:sp>
    </p:spTree>
    <p:extLst>
      <p:ext uri="{BB962C8B-B14F-4D97-AF65-F5344CB8AC3E}">
        <p14:creationId xmlns:p14="http://schemas.microsoft.com/office/powerpoint/2010/main" val="217866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4E48CDC-8CEE-EA05-490E-6527608E34F1}"/>
              </a:ext>
            </a:extLst>
          </p:cNvPr>
          <p:cNvSpPr>
            <a:spLocks noGrp="1"/>
          </p:cNvSpPr>
          <p:nvPr>
            <p:ph type="dt" sz="half" idx="10"/>
          </p:nvPr>
        </p:nvSpPr>
        <p:spPr/>
        <p:txBody>
          <a:bodyPr/>
          <a:lstStyle/>
          <a:p>
            <a:fld id="{B6D05E1C-706E-FB4E-B18E-1695EC8B063A}" type="datetimeFigureOut">
              <a:rPr lang="en-US" smtClean="0"/>
              <a:t>10/16/23</a:t>
            </a:fld>
            <a:endParaRPr lang="en-US"/>
          </a:p>
        </p:txBody>
      </p:sp>
      <p:sp>
        <p:nvSpPr>
          <p:cNvPr id="3" name="Footer Placeholder 2">
            <a:extLst>
              <a:ext uri="{FF2B5EF4-FFF2-40B4-BE49-F238E27FC236}">
                <a16:creationId xmlns:a16="http://schemas.microsoft.com/office/drawing/2014/main" id="{EB79A536-DE18-C17E-836F-DBB55330ACE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D4ECFF9-4D38-209F-928D-73A0A05E5840}"/>
              </a:ext>
            </a:extLst>
          </p:cNvPr>
          <p:cNvSpPr>
            <a:spLocks noGrp="1"/>
          </p:cNvSpPr>
          <p:nvPr>
            <p:ph type="sldNum" sz="quarter" idx="12"/>
          </p:nvPr>
        </p:nvSpPr>
        <p:spPr/>
        <p:txBody>
          <a:bodyPr/>
          <a:lstStyle/>
          <a:p>
            <a:fld id="{84C942B7-AC42-054E-A94F-B25AC9F943D8}" type="slidenum">
              <a:rPr lang="en-US" smtClean="0"/>
              <a:t>‹#›</a:t>
            </a:fld>
            <a:endParaRPr lang="en-US"/>
          </a:p>
        </p:txBody>
      </p:sp>
    </p:spTree>
    <p:extLst>
      <p:ext uri="{BB962C8B-B14F-4D97-AF65-F5344CB8AC3E}">
        <p14:creationId xmlns:p14="http://schemas.microsoft.com/office/powerpoint/2010/main" val="3152799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C42550-D9E0-3E5C-EEC3-86BACA7E992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DF05E61-4014-EAA1-98C6-852FAB9CB58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D604CAD-27EE-CEEF-EF51-5A89D0DA5D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F86E7B9-1DEF-1A5D-73D6-47B684822ADB}"/>
              </a:ext>
            </a:extLst>
          </p:cNvPr>
          <p:cNvSpPr>
            <a:spLocks noGrp="1"/>
          </p:cNvSpPr>
          <p:nvPr>
            <p:ph type="dt" sz="half" idx="10"/>
          </p:nvPr>
        </p:nvSpPr>
        <p:spPr/>
        <p:txBody>
          <a:bodyPr/>
          <a:lstStyle/>
          <a:p>
            <a:fld id="{B6D05E1C-706E-FB4E-B18E-1695EC8B063A}" type="datetimeFigureOut">
              <a:rPr lang="en-US" smtClean="0"/>
              <a:t>10/16/23</a:t>
            </a:fld>
            <a:endParaRPr lang="en-US"/>
          </a:p>
        </p:txBody>
      </p:sp>
      <p:sp>
        <p:nvSpPr>
          <p:cNvPr id="6" name="Footer Placeholder 5">
            <a:extLst>
              <a:ext uri="{FF2B5EF4-FFF2-40B4-BE49-F238E27FC236}">
                <a16:creationId xmlns:a16="http://schemas.microsoft.com/office/drawing/2014/main" id="{FD5AA91D-5AA0-7729-6D5B-F4D8F7E811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686DDA0-B254-2FF7-E943-6E1CDD11F404}"/>
              </a:ext>
            </a:extLst>
          </p:cNvPr>
          <p:cNvSpPr>
            <a:spLocks noGrp="1"/>
          </p:cNvSpPr>
          <p:nvPr>
            <p:ph type="sldNum" sz="quarter" idx="12"/>
          </p:nvPr>
        </p:nvSpPr>
        <p:spPr/>
        <p:txBody>
          <a:bodyPr/>
          <a:lstStyle/>
          <a:p>
            <a:fld id="{84C942B7-AC42-054E-A94F-B25AC9F943D8}" type="slidenum">
              <a:rPr lang="en-US" smtClean="0"/>
              <a:t>‹#›</a:t>
            </a:fld>
            <a:endParaRPr lang="en-US"/>
          </a:p>
        </p:txBody>
      </p:sp>
    </p:spTree>
    <p:extLst>
      <p:ext uri="{BB962C8B-B14F-4D97-AF65-F5344CB8AC3E}">
        <p14:creationId xmlns:p14="http://schemas.microsoft.com/office/powerpoint/2010/main" val="1769069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5556CC-C2F7-0D26-3F31-4918C09BD54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CD06C6F-A4ED-D510-3DA5-792E0A41FEB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2923A85-D444-F978-8F5F-DBD4352514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4E61682-3D1E-797A-0A53-ECA51AC98FFA}"/>
              </a:ext>
            </a:extLst>
          </p:cNvPr>
          <p:cNvSpPr>
            <a:spLocks noGrp="1"/>
          </p:cNvSpPr>
          <p:nvPr>
            <p:ph type="dt" sz="half" idx="10"/>
          </p:nvPr>
        </p:nvSpPr>
        <p:spPr/>
        <p:txBody>
          <a:bodyPr/>
          <a:lstStyle/>
          <a:p>
            <a:fld id="{B6D05E1C-706E-FB4E-B18E-1695EC8B063A}" type="datetimeFigureOut">
              <a:rPr lang="en-US" smtClean="0"/>
              <a:t>10/16/23</a:t>
            </a:fld>
            <a:endParaRPr lang="en-US"/>
          </a:p>
        </p:txBody>
      </p:sp>
      <p:sp>
        <p:nvSpPr>
          <p:cNvPr id="6" name="Footer Placeholder 5">
            <a:extLst>
              <a:ext uri="{FF2B5EF4-FFF2-40B4-BE49-F238E27FC236}">
                <a16:creationId xmlns:a16="http://schemas.microsoft.com/office/drawing/2014/main" id="{9DBF5C17-A26A-3333-DC3D-525B2E8157A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DB51170-940C-EAE0-DDD4-65F124041DC7}"/>
              </a:ext>
            </a:extLst>
          </p:cNvPr>
          <p:cNvSpPr>
            <a:spLocks noGrp="1"/>
          </p:cNvSpPr>
          <p:nvPr>
            <p:ph type="sldNum" sz="quarter" idx="12"/>
          </p:nvPr>
        </p:nvSpPr>
        <p:spPr/>
        <p:txBody>
          <a:bodyPr/>
          <a:lstStyle/>
          <a:p>
            <a:fld id="{84C942B7-AC42-054E-A94F-B25AC9F943D8}" type="slidenum">
              <a:rPr lang="en-US" smtClean="0"/>
              <a:t>‹#›</a:t>
            </a:fld>
            <a:endParaRPr lang="en-US"/>
          </a:p>
        </p:txBody>
      </p:sp>
    </p:spTree>
    <p:extLst>
      <p:ext uri="{BB962C8B-B14F-4D97-AF65-F5344CB8AC3E}">
        <p14:creationId xmlns:p14="http://schemas.microsoft.com/office/powerpoint/2010/main" val="2625869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01E6911-F4B6-3F0B-F91A-BFBAF705A5E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AE890ED-CD1C-BA68-7F07-C9FE0E7126B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6B997C-1D3C-65B2-E398-9940BD126B9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D05E1C-706E-FB4E-B18E-1695EC8B063A}" type="datetimeFigureOut">
              <a:rPr lang="en-US" smtClean="0"/>
              <a:t>10/16/23</a:t>
            </a:fld>
            <a:endParaRPr lang="en-US"/>
          </a:p>
        </p:txBody>
      </p:sp>
      <p:sp>
        <p:nvSpPr>
          <p:cNvPr id="5" name="Footer Placeholder 4">
            <a:extLst>
              <a:ext uri="{FF2B5EF4-FFF2-40B4-BE49-F238E27FC236}">
                <a16:creationId xmlns:a16="http://schemas.microsoft.com/office/drawing/2014/main" id="{5B593486-1A77-8CAC-53A6-7CDBE5D8D11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78ED1F0-DF3A-8F80-A5DD-46C000836BA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C942B7-AC42-054E-A94F-B25AC9F943D8}" type="slidenum">
              <a:rPr lang="en-US" smtClean="0"/>
              <a:t>‹#›</a:t>
            </a:fld>
            <a:endParaRPr lang="en-US"/>
          </a:p>
        </p:txBody>
      </p:sp>
    </p:spTree>
    <p:extLst>
      <p:ext uri="{BB962C8B-B14F-4D97-AF65-F5344CB8AC3E}">
        <p14:creationId xmlns:p14="http://schemas.microsoft.com/office/powerpoint/2010/main" val="22305345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a.co/d/cA11dsR" TargetMode="External"/><Relationship Id="rId2" Type="http://schemas.openxmlformats.org/officeDocument/2006/relationships/hyperlink" Target="mailto:joshua@littletzar.com" TargetMode="External"/><Relationship Id="rId1" Type="http://schemas.openxmlformats.org/officeDocument/2006/relationships/slideLayout" Target="../slideLayouts/slideLayout2.xml"/><Relationship Id="rId4" Type="http://schemas.openxmlformats.org/officeDocument/2006/relationships/hyperlink" Target="https://a.co/d/h2FZzBY"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AA291-7C62-15CD-3C17-59DB53C9DA63}"/>
              </a:ext>
            </a:extLst>
          </p:cNvPr>
          <p:cNvSpPr>
            <a:spLocks noGrp="1"/>
          </p:cNvSpPr>
          <p:nvPr>
            <p:ph type="ctrTitle"/>
          </p:nvPr>
        </p:nvSpPr>
        <p:spPr/>
        <p:txBody>
          <a:bodyPr>
            <a:normAutofit fontScale="90000"/>
          </a:bodyPr>
          <a:lstStyle/>
          <a:p>
            <a:r>
              <a:rPr lang="en-US" dirty="0"/>
              <a:t>Three Parenting Mistakes</a:t>
            </a:r>
            <a:br>
              <a:rPr lang="en-US" dirty="0"/>
            </a:br>
            <a:r>
              <a:rPr lang="en-US" dirty="0"/>
              <a:t>That Cause Children </a:t>
            </a:r>
            <a:br>
              <a:rPr lang="en-US" dirty="0"/>
            </a:br>
            <a:r>
              <a:rPr lang="en-US" dirty="0"/>
              <a:t>to Leave Torah</a:t>
            </a:r>
          </a:p>
        </p:txBody>
      </p:sp>
      <p:sp>
        <p:nvSpPr>
          <p:cNvPr id="3" name="Subtitle 2">
            <a:extLst>
              <a:ext uri="{FF2B5EF4-FFF2-40B4-BE49-F238E27FC236}">
                <a16:creationId xmlns:a16="http://schemas.microsoft.com/office/drawing/2014/main" id="{FDEB74E7-6BDF-D1EA-6A0E-A63D505DD760}"/>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40001534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32C880-5BEE-E206-7229-C7A7F3C30427}"/>
              </a:ext>
            </a:extLst>
          </p:cNvPr>
          <p:cNvSpPr>
            <a:spLocks noGrp="1"/>
          </p:cNvSpPr>
          <p:nvPr>
            <p:ph type="title"/>
          </p:nvPr>
        </p:nvSpPr>
        <p:spPr/>
        <p:txBody>
          <a:bodyPr/>
          <a:lstStyle/>
          <a:p>
            <a:r>
              <a:rPr lang="en-US" dirty="0"/>
              <a:t>#1 Salvation</a:t>
            </a:r>
          </a:p>
        </p:txBody>
      </p:sp>
      <p:sp>
        <p:nvSpPr>
          <p:cNvPr id="3" name="Content Placeholder 2">
            <a:extLst>
              <a:ext uri="{FF2B5EF4-FFF2-40B4-BE49-F238E27FC236}">
                <a16:creationId xmlns:a16="http://schemas.microsoft.com/office/drawing/2014/main" id="{4A0FBA1C-B254-6F3A-BA4F-2045BDF561E1}"/>
              </a:ext>
            </a:extLst>
          </p:cNvPr>
          <p:cNvSpPr>
            <a:spLocks noGrp="1"/>
          </p:cNvSpPr>
          <p:nvPr>
            <p:ph idx="1"/>
          </p:nvPr>
        </p:nvSpPr>
        <p:spPr/>
        <p:txBody>
          <a:bodyPr/>
          <a:lstStyle/>
          <a:p>
            <a:r>
              <a:rPr lang="en-US" dirty="0"/>
              <a:t>What is </a:t>
            </a:r>
            <a:r>
              <a:rPr lang="en-US" dirty="0" err="1"/>
              <a:t>Yahshua's</a:t>
            </a:r>
            <a:r>
              <a:rPr lang="en-US" dirty="0"/>
              <a:t> greatest commandment?</a:t>
            </a:r>
          </a:p>
          <a:p>
            <a:pPr lvl="1"/>
            <a:r>
              <a:rPr lang="en-US" dirty="0"/>
              <a:t>Mark 16:15-20</a:t>
            </a:r>
          </a:p>
          <a:p>
            <a:pPr lvl="1"/>
            <a:r>
              <a:rPr lang="en-US" dirty="0"/>
              <a:t>Matt 28:16-20</a:t>
            </a:r>
          </a:p>
          <a:p>
            <a:pPr lvl="1"/>
            <a:r>
              <a:rPr lang="en-US" dirty="0"/>
              <a:t>Luke 24: 46-51</a:t>
            </a:r>
          </a:p>
          <a:p>
            <a:pPr lvl="1"/>
            <a:r>
              <a:rPr lang="en-US" dirty="0"/>
              <a:t>Acts 1:6-9</a:t>
            </a:r>
          </a:p>
        </p:txBody>
      </p:sp>
    </p:spTree>
    <p:extLst>
      <p:ext uri="{BB962C8B-B14F-4D97-AF65-F5344CB8AC3E}">
        <p14:creationId xmlns:p14="http://schemas.microsoft.com/office/powerpoint/2010/main" val="5661920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610EA6-2964-7216-F011-B99FF9FC37D9}"/>
              </a:ext>
            </a:extLst>
          </p:cNvPr>
          <p:cNvSpPr>
            <a:spLocks noGrp="1"/>
          </p:cNvSpPr>
          <p:nvPr>
            <p:ph type="title"/>
          </p:nvPr>
        </p:nvSpPr>
        <p:spPr/>
        <p:txBody>
          <a:bodyPr/>
          <a:lstStyle/>
          <a:p>
            <a:r>
              <a:rPr lang="en-US" dirty="0"/>
              <a:t>Salvation</a:t>
            </a:r>
          </a:p>
        </p:txBody>
      </p:sp>
      <p:sp>
        <p:nvSpPr>
          <p:cNvPr id="3" name="Content Placeholder 2">
            <a:extLst>
              <a:ext uri="{FF2B5EF4-FFF2-40B4-BE49-F238E27FC236}">
                <a16:creationId xmlns:a16="http://schemas.microsoft.com/office/drawing/2014/main" id="{53E5A4FE-8A4B-CCD8-EBD8-6744AC74C71B}"/>
              </a:ext>
            </a:extLst>
          </p:cNvPr>
          <p:cNvSpPr>
            <a:spLocks noGrp="1"/>
          </p:cNvSpPr>
          <p:nvPr>
            <p:ph idx="1"/>
          </p:nvPr>
        </p:nvSpPr>
        <p:spPr/>
        <p:txBody>
          <a:bodyPr/>
          <a:lstStyle/>
          <a:p>
            <a:r>
              <a:rPr lang="en-US" dirty="0"/>
              <a:t>What did Peter preach in Acts 2?</a:t>
            </a:r>
          </a:p>
          <a:p>
            <a:pPr lvl="1"/>
            <a:r>
              <a:rPr lang="en-US" dirty="0"/>
              <a:t>Life, death, and resurrection of Yahshua</a:t>
            </a:r>
          </a:p>
          <a:p>
            <a:r>
              <a:rPr lang="en-US" dirty="0"/>
              <a:t>What was the result?</a:t>
            </a:r>
          </a:p>
          <a:p>
            <a:pPr lvl="1"/>
            <a:r>
              <a:rPr lang="en-US" dirty="0"/>
              <a:t>Acts 2:37-39</a:t>
            </a:r>
          </a:p>
          <a:p>
            <a:r>
              <a:rPr lang="en-US" dirty="0"/>
              <a:t>What is the Gospel?</a:t>
            </a:r>
          </a:p>
          <a:p>
            <a:pPr lvl="1"/>
            <a:r>
              <a:rPr lang="en-US" dirty="0"/>
              <a:t>John 3:16-17</a:t>
            </a:r>
          </a:p>
          <a:p>
            <a:r>
              <a:rPr lang="en-US" dirty="0"/>
              <a:t>How are you saved from your sins?</a:t>
            </a:r>
          </a:p>
          <a:p>
            <a:pPr lvl="1"/>
            <a:r>
              <a:rPr lang="en-US" dirty="0"/>
              <a:t>Rom 10:9-10</a:t>
            </a:r>
          </a:p>
        </p:txBody>
      </p:sp>
    </p:spTree>
    <p:extLst>
      <p:ext uri="{BB962C8B-B14F-4D97-AF65-F5344CB8AC3E}">
        <p14:creationId xmlns:p14="http://schemas.microsoft.com/office/powerpoint/2010/main" val="16735143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70D36A-2090-64F9-8391-1C83171D348B}"/>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6B72D2D2-7770-DCF5-858A-E566646260E9}"/>
              </a:ext>
            </a:extLst>
          </p:cNvPr>
          <p:cNvSpPr>
            <a:spLocks noGrp="1"/>
          </p:cNvSpPr>
          <p:nvPr>
            <p:ph idx="1"/>
          </p:nvPr>
        </p:nvSpPr>
        <p:spPr/>
        <p:txBody>
          <a:bodyPr>
            <a:normAutofit/>
          </a:bodyPr>
          <a:lstStyle/>
          <a:p>
            <a:pPr marL="0" indent="0">
              <a:buNone/>
            </a:pPr>
            <a:r>
              <a:rPr lang="en-US" dirty="0"/>
              <a:t>Children walk away from Torah, or worse Yahshua because of:</a:t>
            </a:r>
          </a:p>
          <a:p>
            <a:pPr marL="0" indent="0">
              <a:buNone/>
            </a:pPr>
            <a:r>
              <a:rPr lang="en-US" dirty="0"/>
              <a:t>3. </a:t>
            </a:r>
            <a:r>
              <a:rPr lang="en-US" b="1" dirty="0"/>
              <a:t>Legalism:</a:t>
            </a:r>
            <a:r>
              <a:rPr lang="en-US" dirty="0"/>
              <a:t> We focus on dos and don't instead of relationship with Yahshua and each other.</a:t>
            </a:r>
          </a:p>
          <a:p>
            <a:pPr marL="0" indent="0">
              <a:buNone/>
            </a:pPr>
            <a:r>
              <a:rPr lang="en-US" dirty="0"/>
              <a:t>2. </a:t>
            </a:r>
            <a:r>
              <a:rPr lang="en-US" b="1" dirty="0"/>
              <a:t>Bitterness:</a:t>
            </a:r>
            <a:r>
              <a:rPr lang="en-US" dirty="0"/>
              <a:t> We expose our children to doctrines born out of bitterness whose sole purpose is to divide the body of Messiah.</a:t>
            </a:r>
          </a:p>
          <a:p>
            <a:pPr marL="0" indent="0">
              <a:buNone/>
            </a:pPr>
            <a:r>
              <a:rPr lang="en-US" dirty="0"/>
              <a:t>1. </a:t>
            </a:r>
            <a:r>
              <a:rPr lang="en-US" b="1" dirty="0"/>
              <a:t>Salvation:</a:t>
            </a:r>
            <a:r>
              <a:rPr lang="en-US" dirty="0"/>
              <a:t> Our children have never been born again into the family of God and have no genuine relationship with Yahshua.</a:t>
            </a:r>
          </a:p>
        </p:txBody>
      </p:sp>
    </p:spTree>
    <p:extLst>
      <p:ext uri="{BB962C8B-B14F-4D97-AF65-F5344CB8AC3E}">
        <p14:creationId xmlns:p14="http://schemas.microsoft.com/office/powerpoint/2010/main" val="1886079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1DDDE0-9066-056B-9273-F897E4E925DA}"/>
              </a:ext>
            </a:extLst>
          </p:cNvPr>
          <p:cNvSpPr>
            <a:spLocks noGrp="1"/>
          </p:cNvSpPr>
          <p:nvPr>
            <p:ph type="title"/>
          </p:nvPr>
        </p:nvSpPr>
        <p:spPr/>
        <p:txBody>
          <a:bodyPr/>
          <a:lstStyle/>
          <a:p>
            <a:r>
              <a:rPr lang="en-US" dirty="0"/>
              <a:t>Application</a:t>
            </a:r>
          </a:p>
        </p:txBody>
      </p:sp>
      <p:sp>
        <p:nvSpPr>
          <p:cNvPr id="3" name="Content Placeholder 2">
            <a:extLst>
              <a:ext uri="{FF2B5EF4-FFF2-40B4-BE49-F238E27FC236}">
                <a16:creationId xmlns:a16="http://schemas.microsoft.com/office/drawing/2014/main" id="{0AB85604-31D0-BB89-AD62-66AF58FCFC3E}"/>
              </a:ext>
            </a:extLst>
          </p:cNvPr>
          <p:cNvSpPr>
            <a:spLocks noGrp="1"/>
          </p:cNvSpPr>
          <p:nvPr>
            <p:ph idx="1"/>
          </p:nvPr>
        </p:nvSpPr>
        <p:spPr/>
        <p:txBody>
          <a:bodyPr>
            <a:normAutofit lnSpcReduction="10000"/>
          </a:bodyPr>
          <a:lstStyle/>
          <a:p>
            <a:pPr marL="0" indent="0">
              <a:buNone/>
            </a:pPr>
            <a:r>
              <a:rPr lang="en-US" dirty="0"/>
              <a:t>What we can we do about it:</a:t>
            </a:r>
          </a:p>
          <a:p>
            <a:pPr marL="514350" indent="-514350">
              <a:buFont typeface="+mj-lt"/>
              <a:buAutoNum type="arabicPeriod"/>
            </a:pPr>
            <a:r>
              <a:rPr lang="en-US" dirty="0"/>
              <a:t>Teach your children the Gospel of Yahshua above all else and lead them in a relationship with Yahshua through prayer and by your example.</a:t>
            </a:r>
          </a:p>
          <a:p>
            <a:pPr marL="514350" indent="-514350">
              <a:buFont typeface="+mj-lt"/>
              <a:buAutoNum type="arabicPeriod"/>
            </a:pPr>
            <a:r>
              <a:rPr lang="en-US" dirty="0"/>
              <a:t>Don't expose your children to false doctrines that divide the Body of Messiah.  Teach them and live </a:t>
            </a:r>
            <a:r>
              <a:rPr lang="en-US" dirty="0" err="1"/>
              <a:t>Yahshua's</a:t>
            </a:r>
            <a:r>
              <a:rPr lang="en-US" dirty="0"/>
              <a:t> commandment, "Love one another as I have loved you."  Sunday Christians are not our enemy.</a:t>
            </a:r>
          </a:p>
          <a:p>
            <a:pPr marL="514350" indent="-514350">
              <a:buFont typeface="+mj-lt"/>
              <a:buAutoNum type="arabicPeriod"/>
            </a:pPr>
            <a:r>
              <a:rPr lang="en-US" dirty="0"/>
              <a:t>If Yahshua, the Gospel, and the New Testament are not your focus when you observer Sabbath, celebrate the Feasts, and obey the Torah, then change the way you do them so that He is, and His Gospel is preached through them. </a:t>
            </a:r>
          </a:p>
        </p:txBody>
      </p:sp>
    </p:spTree>
    <p:extLst>
      <p:ext uri="{BB962C8B-B14F-4D97-AF65-F5344CB8AC3E}">
        <p14:creationId xmlns:p14="http://schemas.microsoft.com/office/powerpoint/2010/main" val="1681644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B5952-DCF5-6535-39AF-B4760CE6A69F}"/>
              </a:ext>
            </a:extLst>
          </p:cNvPr>
          <p:cNvSpPr>
            <a:spLocks noGrp="1"/>
          </p:cNvSpPr>
          <p:nvPr>
            <p:ph type="title"/>
          </p:nvPr>
        </p:nvSpPr>
        <p:spPr/>
        <p:txBody>
          <a:bodyPr/>
          <a:lstStyle/>
          <a:p>
            <a:r>
              <a:rPr lang="en-US" dirty="0"/>
              <a:t>Action Step</a:t>
            </a:r>
          </a:p>
        </p:txBody>
      </p:sp>
      <p:sp>
        <p:nvSpPr>
          <p:cNvPr id="3" name="Content Placeholder 2">
            <a:extLst>
              <a:ext uri="{FF2B5EF4-FFF2-40B4-BE49-F238E27FC236}">
                <a16:creationId xmlns:a16="http://schemas.microsoft.com/office/drawing/2014/main" id="{6D55DA14-0B28-A5EC-7C84-EB0AD6FB9351}"/>
              </a:ext>
            </a:extLst>
          </p:cNvPr>
          <p:cNvSpPr>
            <a:spLocks noGrp="1"/>
          </p:cNvSpPr>
          <p:nvPr>
            <p:ph idx="1"/>
          </p:nvPr>
        </p:nvSpPr>
        <p:spPr/>
        <p:txBody>
          <a:bodyPr/>
          <a:lstStyle/>
          <a:p>
            <a:pPr marL="0" indent="0">
              <a:buNone/>
            </a:pPr>
            <a:r>
              <a:rPr lang="en-US" dirty="0"/>
              <a:t>Your number one concern is that your son or daughter came to know Yahshua as their personal Lord and Savior.</a:t>
            </a:r>
          </a:p>
          <a:p>
            <a:r>
              <a:rPr lang="en-US" dirty="0"/>
              <a:t>Sometime during Sukkoth, take personal time with each child that can talk and ask them, "How did you come to know Yahshua as your personal Lord and Savior?"  Test their understanding and share the Gospel with them.  Again, and again, and again, . . .</a:t>
            </a:r>
          </a:p>
        </p:txBody>
      </p:sp>
    </p:spTree>
    <p:extLst>
      <p:ext uri="{BB962C8B-B14F-4D97-AF65-F5344CB8AC3E}">
        <p14:creationId xmlns:p14="http://schemas.microsoft.com/office/powerpoint/2010/main" val="34117139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A4C36C-4F7C-8F05-5461-E24058B5759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AB99C45-CEDE-C9BA-3221-C23B3F9E8E2B}"/>
              </a:ext>
            </a:extLst>
          </p:cNvPr>
          <p:cNvSpPr>
            <a:spLocks noGrp="1"/>
          </p:cNvSpPr>
          <p:nvPr>
            <p:ph idx="1"/>
          </p:nvPr>
        </p:nvSpPr>
        <p:spPr/>
        <p:txBody>
          <a:bodyPr/>
          <a:lstStyle/>
          <a:p>
            <a:r>
              <a:rPr lang="en-US" dirty="0"/>
              <a:t>Email: </a:t>
            </a:r>
            <a:r>
              <a:rPr lang="en-US" dirty="0">
                <a:hlinkClick r:id="rId2"/>
              </a:rPr>
              <a:t>joshua@littletzar.com</a:t>
            </a:r>
            <a:endParaRPr lang="en-US" dirty="0"/>
          </a:p>
          <a:p>
            <a:r>
              <a:rPr lang="en-US" dirty="0"/>
              <a:t>Phone: (316) 669-5674</a:t>
            </a:r>
          </a:p>
          <a:p>
            <a:r>
              <a:rPr lang="en-US" dirty="0"/>
              <a:t>Passover Haggadah: </a:t>
            </a:r>
            <a:r>
              <a:rPr lang="en-US" dirty="0">
                <a:hlinkClick r:id="rId3"/>
              </a:rPr>
              <a:t>https://a.co/d/cA11dsR</a:t>
            </a:r>
            <a:endParaRPr lang="en-US" dirty="0"/>
          </a:p>
          <a:p>
            <a:r>
              <a:rPr lang="en-US" dirty="0"/>
              <a:t>Yom </a:t>
            </a:r>
            <a:r>
              <a:rPr lang="en-US" dirty="0" err="1"/>
              <a:t>T'ruah</a:t>
            </a:r>
            <a:r>
              <a:rPr lang="en-US" dirty="0"/>
              <a:t> Haggadah: </a:t>
            </a:r>
            <a:r>
              <a:rPr lang="en-US" dirty="0">
                <a:hlinkClick r:id="rId4"/>
              </a:rPr>
              <a:t>https://a.co</a:t>
            </a:r>
            <a:r>
              <a:rPr lang="en-US">
                <a:hlinkClick r:id="rId4"/>
              </a:rPr>
              <a:t>/d/h2FZzBY</a:t>
            </a:r>
            <a:r>
              <a:rPr lang="en-US"/>
              <a:t> </a:t>
            </a:r>
            <a:endParaRPr lang="en-US" dirty="0"/>
          </a:p>
        </p:txBody>
      </p:sp>
    </p:spTree>
    <p:extLst>
      <p:ext uri="{BB962C8B-B14F-4D97-AF65-F5344CB8AC3E}">
        <p14:creationId xmlns:p14="http://schemas.microsoft.com/office/powerpoint/2010/main" val="27625123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46073-AA86-7699-562B-D5D80087E0AA}"/>
              </a:ext>
            </a:extLst>
          </p:cNvPr>
          <p:cNvSpPr>
            <a:spLocks noGrp="1"/>
          </p:cNvSpPr>
          <p:nvPr>
            <p:ph type="title"/>
          </p:nvPr>
        </p:nvSpPr>
        <p:spPr/>
        <p:txBody>
          <a:bodyPr/>
          <a:lstStyle/>
          <a:p>
            <a:r>
              <a:rPr lang="en-US" dirty="0"/>
              <a:t>#3 Legalism</a:t>
            </a:r>
          </a:p>
        </p:txBody>
      </p:sp>
      <p:sp>
        <p:nvSpPr>
          <p:cNvPr id="3" name="Content Placeholder 2">
            <a:extLst>
              <a:ext uri="{FF2B5EF4-FFF2-40B4-BE49-F238E27FC236}">
                <a16:creationId xmlns:a16="http://schemas.microsoft.com/office/drawing/2014/main" id="{6B5DB709-B6E1-3FB5-F9FD-C2F84A592EA2}"/>
              </a:ext>
            </a:extLst>
          </p:cNvPr>
          <p:cNvSpPr>
            <a:spLocks noGrp="1"/>
          </p:cNvSpPr>
          <p:nvPr>
            <p:ph idx="1"/>
          </p:nvPr>
        </p:nvSpPr>
        <p:spPr/>
        <p:txBody>
          <a:bodyPr/>
          <a:lstStyle/>
          <a:p>
            <a:r>
              <a:rPr lang="en-US" dirty="0"/>
              <a:t>Who thinks legalism is good?</a:t>
            </a:r>
          </a:p>
          <a:p>
            <a:r>
              <a:rPr lang="en-US" dirty="0"/>
              <a:t>Who thinks legalism is bad?</a:t>
            </a:r>
          </a:p>
          <a:p>
            <a:r>
              <a:rPr lang="en-US" dirty="0"/>
              <a:t>Who thinks it depends?</a:t>
            </a:r>
          </a:p>
          <a:p>
            <a:r>
              <a:rPr lang="en-US" dirty="0"/>
              <a:t>Who doesn't know?</a:t>
            </a:r>
          </a:p>
        </p:txBody>
      </p:sp>
    </p:spTree>
    <p:extLst>
      <p:ext uri="{BB962C8B-B14F-4D97-AF65-F5344CB8AC3E}">
        <p14:creationId xmlns:p14="http://schemas.microsoft.com/office/powerpoint/2010/main" val="4073278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40F4F5-E4D1-944B-5284-571DAC7B29D5}"/>
              </a:ext>
            </a:extLst>
          </p:cNvPr>
          <p:cNvSpPr>
            <a:spLocks noGrp="1"/>
          </p:cNvSpPr>
          <p:nvPr>
            <p:ph type="title"/>
          </p:nvPr>
        </p:nvSpPr>
        <p:spPr/>
        <p:txBody>
          <a:bodyPr/>
          <a:lstStyle/>
          <a:p>
            <a:r>
              <a:rPr lang="en-US" dirty="0"/>
              <a:t>Legalism</a:t>
            </a:r>
          </a:p>
        </p:txBody>
      </p:sp>
      <p:sp>
        <p:nvSpPr>
          <p:cNvPr id="3" name="Content Placeholder 2">
            <a:extLst>
              <a:ext uri="{FF2B5EF4-FFF2-40B4-BE49-F238E27FC236}">
                <a16:creationId xmlns:a16="http://schemas.microsoft.com/office/drawing/2014/main" id="{8E5C0DFB-F1F9-3790-2B21-06BCDA76CCF5}"/>
              </a:ext>
            </a:extLst>
          </p:cNvPr>
          <p:cNvSpPr>
            <a:spLocks noGrp="1"/>
          </p:cNvSpPr>
          <p:nvPr>
            <p:ph idx="1"/>
          </p:nvPr>
        </p:nvSpPr>
        <p:spPr/>
        <p:txBody>
          <a:bodyPr/>
          <a:lstStyle/>
          <a:p>
            <a:r>
              <a:rPr lang="en-US" dirty="0"/>
              <a:t>Definition:</a:t>
            </a:r>
          </a:p>
          <a:p>
            <a:pPr lvl="1"/>
            <a:r>
              <a:rPr lang="en-US" dirty="0"/>
              <a:t>English: Strong adherence to the letter of a law, creed, tradition, or instruction absent of faith or relationship.</a:t>
            </a:r>
          </a:p>
          <a:p>
            <a:pPr lvl="1"/>
            <a:r>
              <a:rPr lang="en-US" dirty="0"/>
              <a:t>I.e. does and don't regardless of circumstances or other people</a:t>
            </a:r>
          </a:p>
          <a:p>
            <a:pPr lvl="1"/>
            <a:r>
              <a:rPr lang="en-US" dirty="0"/>
              <a:t>"Rules without relationship leads to rebellion."  - The Art of Parenting by Dennis &amp; Barbara Rainey</a:t>
            </a:r>
          </a:p>
          <a:p>
            <a:endParaRPr lang="en-US" dirty="0"/>
          </a:p>
        </p:txBody>
      </p:sp>
    </p:spTree>
    <p:extLst>
      <p:ext uri="{BB962C8B-B14F-4D97-AF65-F5344CB8AC3E}">
        <p14:creationId xmlns:p14="http://schemas.microsoft.com/office/powerpoint/2010/main" val="128344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2DB12B-D5EA-7009-0716-A127CDD1D698}"/>
              </a:ext>
            </a:extLst>
          </p:cNvPr>
          <p:cNvSpPr>
            <a:spLocks noGrp="1"/>
          </p:cNvSpPr>
          <p:nvPr>
            <p:ph type="title"/>
          </p:nvPr>
        </p:nvSpPr>
        <p:spPr/>
        <p:txBody>
          <a:bodyPr/>
          <a:lstStyle/>
          <a:p>
            <a:r>
              <a:rPr lang="en-US" dirty="0"/>
              <a:t>Legalism</a:t>
            </a:r>
          </a:p>
        </p:txBody>
      </p:sp>
      <p:sp>
        <p:nvSpPr>
          <p:cNvPr id="3" name="Content Placeholder 2">
            <a:extLst>
              <a:ext uri="{FF2B5EF4-FFF2-40B4-BE49-F238E27FC236}">
                <a16:creationId xmlns:a16="http://schemas.microsoft.com/office/drawing/2014/main" id="{5B2819D1-A0B2-0BFD-D07E-C7520144EC11}"/>
              </a:ext>
            </a:extLst>
          </p:cNvPr>
          <p:cNvSpPr>
            <a:spLocks noGrp="1"/>
          </p:cNvSpPr>
          <p:nvPr>
            <p:ph idx="1"/>
          </p:nvPr>
        </p:nvSpPr>
        <p:spPr/>
        <p:txBody>
          <a:bodyPr/>
          <a:lstStyle/>
          <a:p>
            <a:r>
              <a:rPr lang="en-US" dirty="0"/>
              <a:t>How do you decipher if you are building an environment of legalism or relationship?</a:t>
            </a:r>
          </a:p>
          <a:p>
            <a:pPr lvl="1"/>
            <a:r>
              <a:rPr lang="en-US" dirty="0"/>
              <a:t>What is your why?</a:t>
            </a:r>
          </a:p>
          <a:p>
            <a:pPr lvl="1"/>
            <a:r>
              <a:rPr lang="en-US" dirty="0"/>
              <a:t>What is your focus?</a:t>
            </a:r>
          </a:p>
        </p:txBody>
      </p:sp>
    </p:spTree>
    <p:extLst>
      <p:ext uri="{BB962C8B-B14F-4D97-AF65-F5344CB8AC3E}">
        <p14:creationId xmlns:p14="http://schemas.microsoft.com/office/powerpoint/2010/main" val="18936406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F60F6-48DF-260F-7306-32228C57A5B3}"/>
              </a:ext>
            </a:extLst>
          </p:cNvPr>
          <p:cNvSpPr>
            <a:spLocks noGrp="1"/>
          </p:cNvSpPr>
          <p:nvPr>
            <p:ph type="title"/>
          </p:nvPr>
        </p:nvSpPr>
        <p:spPr/>
        <p:txBody>
          <a:bodyPr/>
          <a:lstStyle/>
          <a:p>
            <a:r>
              <a:rPr lang="en-US" dirty="0"/>
              <a:t>Legalism – What is your why?</a:t>
            </a:r>
          </a:p>
        </p:txBody>
      </p:sp>
      <p:sp>
        <p:nvSpPr>
          <p:cNvPr id="3" name="Content Placeholder 2">
            <a:extLst>
              <a:ext uri="{FF2B5EF4-FFF2-40B4-BE49-F238E27FC236}">
                <a16:creationId xmlns:a16="http://schemas.microsoft.com/office/drawing/2014/main" id="{0C9FAE52-8C11-E760-7AE0-22F4A8451E9F}"/>
              </a:ext>
            </a:extLst>
          </p:cNvPr>
          <p:cNvSpPr>
            <a:spLocks noGrp="1"/>
          </p:cNvSpPr>
          <p:nvPr>
            <p:ph idx="1"/>
          </p:nvPr>
        </p:nvSpPr>
        <p:spPr/>
        <p:txBody>
          <a:bodyPr/>
          <a:lstStyle/>
          <a:p>
            <a:r>
              <a:rPr lang="en-US" dirty="0"/>
              <a:t>Example: spending money on the Sabbath</a:t>
            </a:r>
          </a:p>
          <a:p>
            <a:pPr lvl="1"/>
            <a:r>
              <a:rPr lang="en-US" dirty="0"/>
              <a:t>Is it a commandment?</a:t>
            </a:r>
          </a:p>
          <a:p>
            <a:pPr lvl="1"/>
            <a:r>
              <a:rPr lang="en-US" dirty="0"/>
              <a:t>What is your why?</a:t>
            </a:r>
          </a:p>
          <a:p>
            <a:pPr lvl="2"/>
            <a:r>
              <a:rPr lang="en-US" dirty="0"/>
              <a:t>Positive/ negative reinforcement</a:t>
            </a:r>
          </a:p>
          <a:p>
            <a:pPr lvl="2"/>
            <a:r>
              <a:rPr lang="en-US" dirty="0"/>
              <a:t>Conviction</a:t>
            </a:r>
          </a:p>
          <a:p>
            <a:pPr lvl="1"/>
            <a:r>
              <a:rPr lang="en-US" dirty="0"/>
              <a:t>What's the difference?</a:t>
            </a:r>
          </a:p>
          <a:p>
            <a:pPr lvl="2"/>
            <a:r>
              <a:rPr lang="en-US" dirty="0"/>
              <a:t>Commandments come from what is written</a:t>
            </a:r>
          </a:p>
          <a:p>
            <a:pPr lvl="2"/>
            <a:r>
              <a:rPr lang="en-US" dirty="0"/>
              <a:t>Convictions from from what is interpreted and applied.</a:t>
            </a:r>
          </a:p>
          <a:p>
            <a:pPr lvl="1"/>
            <a:r>
              <a:rPr lang="en-US" dirty="0"/>
              <a:t>Why is it so important?</a:t>
            </a:r>
          </a:p>
          <a:p>
            <a:pPr lvl="2"/>
            <a:r>
              <a:rPr lang="en-US" dirty="0"/>
              <a:t>Youth question everything to establish their why</a:t>
            </a:r>
          </a:p>
          <a:p>
            <a:pPr lvl="1"/>
            <a:endParaRPr lang="en-US" dirty="0"/>
          </a:p>
        </p:txBody>
      </p:sp>
    </p:spTree>
    <p:extLst>
      <p:ext uri="{BB962C8B-B14F-4D97-AF65-F5344CB8AC3E}">
        <p14:creationId xmlns:p14="http://schemas.microsoft.com/office/powerpoint/2010/main" val="688904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EEAFCB-B15F-5627-86EB-4C6DEB80DAE9}"/>
              </a:ext>
            </a:extLst>
          </p:cNvPr>
          <p:cNvSpPr>
            <a:spLocks noGrp="1"/>
          </p:cNvSpPr>
          <p:nvPr>
            <p:ph type="title"/>
          </p:nvPr>
        </p:nvSpPr>
        <p:spPr/>
        <p:txBody>
          <a:bodyPr/>
          <a:lstStyle/>
          <a:p>
            <a:r>
              <a:rPr lang="en-US" dirty="0"/>
              <a:t>#2 Bitterness</a:t>
            </a:r>
          </a:p>
        </p:txBody>
      </p:sp>
      <p:sp>
        <p:nvSpPr>
          <p:cNvPr id="3" name="Content Placeholder 2">
            <a:extLst>
              <a:ext uri="{FF2B5EF4-FFF2-40B4-BE49-F238E27FC236}">
                <a16:creationId xmlns:a16="http://schemas.microsoft.com/office/drawing/2014/main" id="{36A5F5BB-C80D-6281-946B-8FE69BCAFF06}"/>
              </a:ext>
            </a:extLst>
          </p:cNvPr>
          <p:cNvSpPr>
            <a:spLocks noGrp="1"/>
          </p:cNvSpPr>
          <p:nvPr>
            <p:ph idx="1"/>
          </p:nvPr>
        </p:nvSpPr>
        <p:spPr/>
        <p:txBody>
          <a:bodyPr/>
          <a:lstStyle/>
          <a:p>
            <a:r>
              <a:rPr lang="en-US" dirty="0"/>
              <a:t>Definition:</a:t>
            </a:r>
          </a:p>
          <a:p>
            <a:pPr lvl="1"/>
            <a:r>
              <a:rPr lang="en-US" dirty="0" err="1"/>
              <a:t>marar</a:t>
            </a:r>
            <a:r>
              <a:rPr lang="en-US" dirty="0"/>
              <a:t> (</a:t>
            </a:r>
            <a:r>
              <a:rPr lang="he-IL" dirty="0"/>
              <a:t>מרר</a:t>
            </a:r>
            <a:r>
              <a:rPr lang="en-US" dirty="0"/>
              <a:t>), mean to 'trickle'.  Pictographically it means 'head of head waters' or 'source of head waters'.</a:t>
            </a:r>
          </a:p>
          <a:p>
            <a:pPr lvl="1"/>
            <a:r>
              <a:rPr lang="en-US" dirty="0"/>
              <a:t>English: To be angry, hurt, or resentful because of one's bad experience or sense of unjust treatment.</a:t>
            </a:r>
          </a:p>
          <a:p>
            <a:r>
              <a:rPr lang="en-US" dirty="0"/>
              <a:t>Causes:</a:t>
            </a:r>
          </a:p>
          <a:p>
            <a:pPr lvl="1"/>
            <a:r>
              <a:rPr lang="en-US" dirty="0"/>
              <a:t>Perceived loss of something</a:t>
            </a:r>
          </a:p>
          <a:p>
            <a:pPr lvl="1"/>
            <a:r>
              <a:rPr lang="en-US" dirty="0"/>
              <a:t>Impatience</a:t>
            </a:r>
          </a:p>
          <a:p>
            <a:pPr lvl="1"/>
            <a:r>
              <a:rPr lang="en-US" dirty="0"/>
              <a:t>Discomfort</a:t>
            </a:r>
          </a:p>
          <a:p>
            <a:pPr lvl="1"/>
            <a:r>
              <a:rPr lang="en-US" dirty="0"/>
              <a:t>Stagnant waters</a:t>
            </a:r>
          </a:p>
        </p:txBody>
      </p:sp>
    </p:spTree>
    <p:extLst>
      <p:ext uri="{BB962C8B-B14F-4D97-AF65-F5344CB8AC3E}">
        <p14:creationId xmlns:p14="http://schemas.microsoft.com/office/powerpoint/2010/main" val="16763407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0BF1E-8723-63B9-E32A-477BFF5B49F4}"/>
              </a:ext>
            </a:extLst>
          </p:cNvPr>
          <p:cNvSpPr>
            <a:spLocks noGrp="1"/>
          </p:cNvSpPr>
          <p:nvPr>
            <p:ph type="title"/>
          </p:nvPr>
        </p:nvSpPr>
        <p:spPr/>
        <p:txBody>
          <a:bodyPr/>
          <a:lstStyle/>
          <a:p>
            <a:r>
              <a:rPr lang="en-US" dirty="0"/>
              <a:t>Popular HRM Doctrines</a:t>
            </a:r>
          </a:p>
        </p:txBody>
      </p:sp>
      <p:sp>
        <p:nvSpPr>
          <p:cNvPr id="3" name="Content Placeholder 2">
            <a:extLst>
              <a:ext uri="{FF2B5EF4-FFF2-40B4-BE49-F238E27FC236}">
                <a16:creationId xmlns:a16="http://schemas.microsoft.com/office/drawing/2014/main" id="{5727632D-79ED-714D-38B1-350162ACA171}"/>
              </a:ext>
            </a:extLst>
          </p:cNvPr>
          <p:cNvSpPr>
            <a:spLocks noGrp="1"/>
          </p:cNvSpPr>
          <p:nvPr>
            <p:ph idx="1"/>
          </p:nvPr>
        </p:nvSpPr>
        <p:spPr/>
        <p:txBody>
          <a:bodyPr/>
          <a:lstStyle/>
          <a:p>
            <a:r>
              <a:rPr lang="en-US" dirty="0"/>
              <a:t>Doctrines:</a:t>
            </a:r>
          </a:p>
          <a:p>
            <a:pPr lvl="1"/>
            <a:r>
              <a:rPr lang="en-US" dirty="0"/>
              <a:t>The Church teaches another Jesus</a:t>
            </a:r>
          </a:p>
          <a:p>
            <a:pPr lvl="1"/>
            <a:r>
              <a:rPr lang="en-US" dirty="0"/>
              <a:t>The name Jesus means 'Hail Zeus'</a:t>
            </a:r>
          </a:p>
          <a:p>
            <a:pPr lvl="1"/>
            <a:r>
              <a:rPr lang="en-US" dirty="0"/>
              <a:t>Christians don't love Jesus because … </a:t>
            </a:r>
          </a:p>
          <a:p>
            <a:pPr lvl="1"/>
            <a:r>
              <a:rPr lang="en-US" dirty="0"/>
              <a:t>Christians don't obey the Torah</a:t>
            </a:r>
          </a:p>
          <a:p>
            <a:pPr lvl="1"/>
            <a:r>
              <a:rPr lang="en-US" dirty="0"/>
              <a:t>Worshiping on Sunday is sun worship</a:t>
            </a:r>
          </a:p>
          <a:p>
            <a:pPr lvl="1"/>
            <a:r>
              <a:rPr lang="en-US" dirty="0"/>
              <a:t>Jesus is not God</a:t>
            </a:r>
          </a:p>
          <a:p>
            <a:pPr lvl="1"/>
            <a:r>
              <a:rPr lang="en-US" dirty="0"/>
              <a:t>Christmas as Easter and pagan holidays</a:t>
            </a:r>
          </a:p>
          <a:p>
            <a:pPr lvl="1"/>
            <a:r>
              <a:rPr lang="en-US" dirty="0"/>
              <a:t>…</a:t>
            </a:r>
          </a:p>
        </p:txBody>
      </p:sp>
    </p:spTree>
    <p:extLst>
      <p:ext uri="{BB962C8B-B14F-4D97-AF65-F5344CB8AC3E}">
        <p14:creationId xmlns:p14="http://schemas.microsoft.com/office/powerpoint/2010/main" val="2459335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59F1B6-7A1E-A421-28F9-6F21FE5E4591}"/>
              </a:ext>
            </a:extLst>
          </p:cNvPr>
          <p:cNvSpPr>
            <a:spLocks noGrp="1"/>
          </p:cNvSpPr>
          <p:nvPr>
            <p:ph type="title"/>
          </p:nvPr>
        </p:nvSpPr>
        <p:spPr/>
        <p:txBody>
          <a:bodyPr/>
          <a:lstStyle/>
          <a:p>
            <a:r>
              <a:rPr lang="en-US" dirty="0"/>
              <a:t>Bitterness</a:t>
            </a:r>
          </a:p>
        </p:txBody>
      </p:sp>
      <p:sp>
        <p:nvSpPr>
          <p:cNvPr id="3" name="Content Placeholder 2">
            <a:extLst>
              <a:ext uri="{FF2B5EF4-FFF2-40B4-BE49-F238E27FC236}">
                <a16:creationId xmlns:a16="http://schemas.microsoft.com/office/drawing/2014/main" id="{DFAA2BB4-1FF4-F9CA-8B65-070B4AC60CF1}"/>
              </a:ext>
            </a:extLst>
          </p:cNvPr>
          <p:cNvSpPr>
            <a:spLocks noGrp="1"/>
          </p:cNvSpPr>
          <p:nvPr>
            <p:ph idx="1"/>
          </p:nvPr>
        </p:nvSpPr>
        <p:spPr/>
        <p:txBody>
          <a:bodyPr/>
          <a:lstStyle/>
          <a:p>
            <a:r>
              <a:rPr lang="en-US" dirty="0"/>
              <a:t>What do these doctrines have in common?</a:t>
            </a:r>
          </a:p>
          <a:p>
            <a:pPr lvl="1"/>
            <a:r>
              <a:rPr lang="en-US" dirty="0"/>
              <a:t>Doctrines of bitterness</a:t>
            </a:r>
          </a:p>
          <a:p>
            <a:pPr lvl="1"/>
            <a:r>
              <a:rPr lang="en-US" dirty="0"/>
              <a:t>Friendly fire</a:t>
            </a:r>
          </a:p>
          <a:p>
            <a:pPr lvl="1"/>
            <a:r>
              <a:rPr lang="en-US" dirty="0"/>
              <a:t>Lies we've inherited</a:t>
            </a:r>
          </a:p>
        </p:txBody>
      </p:sp>
    </p:spTree>
    <p:extLst>
      <p:ext uri="{BB962C8B-B14F-4D97-AF65-F5344CB8AC3E}">
        <p14:creationId xmlns:p14="http://schemas.microsoft.com/office/powerpoint/2010/main" val="389205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6484E0-AAA2-419A-0F97-F899B6A4B41A}"/>
              </a:ext>
            </a:extLst>
          </p:cNvPr>
          <p:cNvSpPr>
            <a:spLocks noGrp="1"/>
          </p:cNvSpPr>
          <p:nvPr>
            <p:ph type="title"/>
          </p:nvPr>
        </p:nvSpPr>
        <p:spPr/>
        <p:txBody>
          <a:bodyPr/>
          <a:lstStyle/>
          <a:p>
            <a:r>
              <a:rPr lang="en-US" dirty="0"/>
              <a:t>Bitterness</a:t>
            </a:r>
          </a:p>
        </p:txBody>
      </p:sp>
      <p:sp>
        <p:nvSpPr>
          <p:cNvPr id="3" name="Content Placeholder 2">
            <a:extLst>
              <a:ext uri="{FF2B5EF4-FFF2-40B4-BE49-F238E27FC236}">
                <a16:creationId xmlns:a16="http://schemas.microsoft.com/office/drawing/2014/main" id="{0AA12EF4-27B9-0178-F72D-D51EF603222D}"/>
              </a:ext>
            </a:extLst>
          </p:cNvPr>
          <p:cNvSpPr>
            <a:spLocks noGrp="1"/>
          </p:cNvSpPr>
          <p:nvPr>
            <p:ph idx="1"/>
          </p:nvPr>
        </p:nvSpPr>
        <p:spPr/>
        <p:txBody>
          <a:bodyPr/>
          <a:lstStyle/>
          <a:p>
            <a:r>
              <a:rPr lang="en-US" dirty="0"/>
              <a:t>How does this affect our children?</a:t>
            </a:r>
          </a:p>
          <a:p>
            <a:pPr lvl="1"/>
            <a:r>
              <a:rPr lang="en-US" dirty="0"/>
              <a:t>Teaches them the posture of division over reconciliation when are are offended</a:t>
            </a:r>
          </a:p>
          <a:p>
            <a:pPr lvl="1"/>
            <a:r>
              <a:rPr lang="en-US" dirty="0"/>
              <a:t>Teaches them to argue instead of finding common ground</a:t>
            </a:r>
          </a:p>
          <a:p>
            <a:pPr lvl="1"/>
            <a:r>
              <a:rPr lang="en-US" dirty="0"/>
              <a:t>Poisons their soul so they become bitter</a:t>
            </a:r>
          </a:p>
          <a:p>
            <a:r>
              <a:rPr lang="en-US" dirty="0"/>
              <a:t>Or</a:t>
            </a:r>
          </a:p>
          <a:p>
            <a:pPr lvl="1"/>
            <a:r>
              <a:rPr lang="en-US" dirty="0"/>
              <a:t>Compels them to walk away from the HRM and everything to do with it</a:t>
            </a:r>
          </a:p>
          <a:p>
            <a:pPr lvl="1"/>
            <a:endParaRPr lang="en-US" dirty="0"/>
          </a:p>
        </p:txBody>
      </p:sp>
    </p:spTree>
    <p:extLst>
      <p:ext uri="{BB962C8B-B14F-4D97-AF65-F5344CB8AC3E}">
        <p14:creationId xmlns:p14="http://schemas.microsoft.com/office/powerpoint/2010/main" val="44189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28783</TotalTime>
  <Words>725</Words>
  <Application>Microsoft Macintosh PowerPoint</Application>
  <PresentationFormat>Widescreen</PresentationFormat>
  <Paragraphs>89</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Three Parenting Mistakes That Cause Children  to Leave Torah</vt:lpstr>
      <vt:lpstr>#3 Legalism</vt:lpstr>
      <vt:lpstr>Legalism</vt:lpstr>
      <vt:lpstr>Legalism</vt:lpstr>
      <vt:lpstr>Legalism – What is your why?</vt:lpstr>
      <vt:lpstr>#2 Bitterness</vt:lpstr>
      <vt:lpstr>Popular HRM Doctrines</vt:lpstr>
      <vt:lpstr>Bitterness</vt:lpstr>
      <vt:lpstr>Bitterness</vt:lpstr>
      <vt:lpstr>#1 Salvation</vt:lpstr>
      <vt:lpstr>Salvation</vt:lpstr>
      <vt:lpstr>Conclusion</vt:lpstr>
      <vt:lpstr>Application</vt:lpstr>
      <vt:lpstr>Action Step</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Successfully Share Torah With Other Believers</dc:title>
  <dc:creator>Joshua Dale</dc:creator>
  <cp:lastModifiedBy>Joshua Dale</cp:lastModifiedBy>
  <cp:revision>31</cp:revision>
  <dcterms:created xsi:type="dcterms:W3CDTF">2022-10-18T03:31:13Z</dcterms:created>
  <dcterms:modified xsi:type="dcterms:W3CDTF">2023-10-17T02:11:44Z</dcterms:modified>
</cp:coreProperties>
</file>